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comments/comment2.xml" ContentType="application/vnd.openxmlformats-officedocument.presentationml.comment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750" r:id="rId1"/>
  </p:sldMasterIdLst>
  <p:notesMasterIdLst>
    <p:notesMasterId r:id="rId19"/>
  </p:notesMasterIdLst>
  <p:sldIdLst>
    <p:sldId id="258" r:id="rId2"/>
    <p:sldId id="259" r:id="rId3"/>
    <p:sldId id="268" r:id="rId4"/>
    <p:sldId id="260" r:id="rId5"/>
    <p:sldId id="273" r:id="rId6"/>
    <p:sldId id="274" r:id="rId7"/>
    <p:sldId id="275" r:id="rId8"/>
    <p:sldId id="276" r:id="rId9"/>
    <p:sldId id="277" r:id="rId10"/>
    <p:sldId id="278" r:id="rId11"/>
    <p:sldId id="279" r:id="rId12"/>
    <p:sldId id="280" r:id="rId13"/>
    <p:sldId id="283" r:id="rId14"/>
    <p:sldId id="262" r:id="rId15"/>
    <p:sldId id="281" r:id="rId16"/>
    <p:sldId id="263" r:id="rId17"/>
    <p:sldId id="26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2"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57" d="100"/>
          <a:sy n="57" d="100"/>
        </p:scale>
        <p:origin x="69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21-11-29T22:25:28.988" idx="1">
    <p:pos x="7152" y="1065"/>
    <p:text/>
    <p:extLst>
      <p:ext uri="{C676402C-5697-4E1C-873F-D02D1690AC5C}">
        <p15:threadingInfo xmlns:p15="http://schemas.microsoft.com/office/powerpoint/2012/main" timeZoneBias="-33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1-11-29T22:25:28.988" idx="2">
    <p:pos x="7152" y="1065"/>
    <p:text/>
    <p:extLst>
      <p:ext uri="{C676402C-5697-4E1C-873F-D02D1690AC5C}">
        <p15:threadingInfo xmlns:p15="http://schemas.microsoft.com/office/powerpoint/2012/main" timeZoneBias="-330"/>
      </p:ext>
    </p:extLst>
  </p:cm>
</p:cmLst>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BB6129C-67F4-4F01-8898-786F5CB043C0}" type="doc">
      <dgm:prSet loTypeId="urn:microsoft.com/office/officeart/2005/8/layout/process5" loCatId="process" qsTypeId="urn:microsoft.com/office/officeart/2005/8/quickstyle/simple3" qsCatId="simple" csTypeId="urn:microsoft.com/office/officeart/2005/8/colors/colorful1" csCatId="colorful" phldr="1"/>
      <dgm:spPr/>
      <dgm:t>
        <a:bodyPr/>
        <a:lstStyle/>
        <a:p>
          <a:endParaRPr lang="en-US"/>
        </a:p>
      </dgm:t>
    </dgm:pt>
    <dgm:pt modelId="{9C3E447E-CDDD-4ED8-8336-2FBB2770D891}">
      <dgm:prSet phldrT="[Text]" custT="1"/>
      <dgm:spPr/>
      <dgm:t>
        <a:bodyPr/>
        <a:lstStyle/>
        <a:p>
          <a:endParaRPr lang="en-US" sz="1200" dirty="0">
            <a:latin typeface="Times New Roman" panose="02020603050405020304" pitchFamily="18" charset="0"/>
            <a:cs typeface="Times New Roman" panose="02020603050405020304" pitchFamily="18" charset="0"/>
          </a:endParaRPr>
        </a:p>
      </dgm:t>
    </dgm:pt>
    <dgm:pt modelId="{C9C902CE-9FD7-45C6-A418-E239CC7AA23F}" type="parTrans" cxnId="{A1E587B3-09A9-4514-8E19-4D7D5ED05C69}">
      <dgm:prSet/>
      <dgm:spPr/>
      <dgm:t>
        <a:bodyPr/>
        <a:lstStyle/>
        <a:p>
          <a:endParaRPr lang="en-US"/>
        </a:p>
      </dgm:t>
    </dgm:pt>
    <dgm:pt modelId="{E69B565B-56E1-48AA-A98E-4B626E86B766}" type="sibTrans" cxnId="{A1E587B3-09A9-4514-8E19-4D7D5ED05C69}">
      <dgm:prSet/>
      <dgm:spPr/>
      <dgm:t>
        <a:bodyPr/>
        <a:lstStyle/>
        <a:p>
          <a:endParaRPr lang="en-US" dirty="0"/>
        </a:p>
      </dgm:t>
    </dgm:pt>
    <dgm:pt modelId="{0AA93E99-7C51-4C04-B5C1-14B85BE4CB08}">
      <dgm:prSet phldrT="[Text]" custT="1"/>
      <dgm:spPr/>
      <dgm:t>
        <a:bodyPr/>
        <a:lstStyle/>
        <a:p>
          <a:r>
            <a:rPr lang="en-US" sz="2000" dirty="0" smtClean="0">
              <a:latin typeface="Times New Roman" panose="02020603050405020304" pitchFamily="18" charset="0"/>
              <a:cs typeface="Times New Roman" panose="02020603050405020304" pitchFamily="18" charset="0"/>
            </a:rPr>
            <a:t>Program and train machine learning model for eye tracking.</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(7</a:t>
          </a:r>
          <a:r>
            <a:rPr lang="en-US" sz="2000" baseline="30000" dirty="0" smtClean="0">
              <a:latin typeface="Times New Roman" panose="02020603050405020304" pitchFamily="18" charset="0"/>
              <a:cs typeface="Times New Roman" panose="02020603050405020304" pitchFamily="18" charset="0"/>
            </a:rPr>
            <a:t>th</a:t>
          </a:r>
          <a:r>
            <a:rPr lang="en-US" sz="2000" dirty="0" smtClean="0">
              <a:latin typeface="Times New Roman" panose="02020603050405020304" pitchFamily="18" charset="0"/>
              <a:cs typeface="Times New Roman" panose="02020603050405020304" pitchFamily="18" charset="0"/>
            </a:rPr>
            <a:t> semester)</a:t>
          </a:r>
          <a:endParaRPr lang="en-US" sz="2000" dirty="0">
            <a:latin typeface="Times New Roman" panose="02020603050405020304" pitchFamily="18" charset="0"/>
            <a:cs typeface="Times New Roman" panose="02020603050405020304" pitchFamily="18" charset="0"/>
          </a:endParaRPr>
        </a:p>
      </dgm:t>
    </dgm:pt>
    <dgm:pt modelId="{93CDAE79-B708-4297-B12B-1C3B37F54715}" type="parTrans" cxnId="{9476B189-4B70-4D5E-91FE-B0FC11383AF1}">
      <dgm:prSet/>
      <dgm:spPr/>
      <dgm:t>
        <a:bodyPr/>
        <a:lstStyle/>
        <a:p>
          <a:endParaRPr lang="en-US"/>
        </a:p>
      </dgm:t>
    </dgm:pt>
    <dgm:pt modelId="{BA22B60F-05F3-44D8-98EE-9E551D4B76BA}" type="sibTrans" cxnId="{9476B189-4B70-4D5E-91FE-B0FC11383AF1}">
      <dgm:prSet/>
      <dgm:spPr/>
      <dgm:t>
        <a:bodyPr/>
        <a:lstStyle/>
        <a:p>
          <a:endParaRPr lang="en-US"/>
        </a:p>
      </dgm:t>
    </dgm:pt>
    <dgm:pt modelId="{BA332542-6346-474F-983A-3036F2C3A465}">
      <dgm:prSet phldrT="[Text]" custT="1"/>
      <dgm:spPr/>
      <dgm:t>
        <a:bodyPr/>
        <a:lstStyle/>
        <a:p>
          <a:pPr algn="l"/>
          <a:r>
            <a:rPr lang="en-US" sz="2000" dirty="0" smtClean="0">
              <a:latin typeface="Times New Roman" panose="02020603050405020304" pitchFamily="18" charset="0"/>
              <a:cs typeface="Times New Roman" panose="02020603050405020304" pitchFamily="18" charset="0"/>
            </a:rPr>
            <a:t>Design and implementation of small model of autonomous wheelchair.</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(7</a:t>
          </a:r>
          <a:r>
            <a:rPr lang="en-US" sz="2000" baseline="30000" dirty="0" smtClean="0">
              <a:latin typeface="Times New Roman" panose="02020603050405020304" pitchFamily="18" charset="0"/>
              <a:cs typeface="Times New Roman" panose="02020603050405020304" pitchFamily="18" charset="0"/>
            </a:rPr>
            <a:t>th</a:t>
          </a:r>
          <a:r>
            <a:rPr lang="en-US" sz="2000" dirty="0" smtClean="0">
              <a:latin typeface="Times New Roman" panose="02020603050405020304" pitchFamily="18" charset="0"/>
              <a:cs typeface="Times New Roman" panose="02020603050405020304" pitchFamily="18" charset="0"/>
            </a:rPr>
            <a:t> semester)</a:t>
          </a:r>
          <a:endParaRPr lang="en-US" sz="2000" dirty="0">
            <a:latin typeface="Times New Roman" panose="02020603050405020304" pitchFamily="18" charset="0"/>
            <a:cs typeface="Times New Roman" panose="02020603050405020304" pitchFamily="18" charset="0"/>
          </a:endParaRPr>
        </a:p>
      </dgm:t>
    </dgm:pt>
    <dgm:pt modelId="{BCF1FF74-37FA-49D2-898E-D2A86E512790}" type="parTrans" cxnId="{EFB9EE3B-08AB-4F81-A0D9-54A3BF97E37A}">
      <dgm:prSet/>
      <dgm:spPr/>
      <dgm:t>
        <a:bodyPr/>
        <a:lstStyle/>
        <a:p>
          <a:endParaRPr lang="en-US"/>
        </a:p>
      </dgm:t>
    </dgm:pt>
    <dgm:pt modelId="{6697C915-3969-4A73-A799-C8480FF4DD2C}" type="sibTrans" cxnId="{EFB9EE3B-08AB-4F81-A0D9-54A3BF97E37A}">
      <dgm:prSet/>
      <dgm:spPr/>
      <dgm:t>
        <a:bodyPr/>
        <a:lstStyle/>
        <a:p>
          <a:endParaRPr lang="en-US"/>
        </a:p>
      </dgm:t>
    </dgm:pt>
    <dgm:pt modelId="{93DA286F-E2B4-4EEB-B026-650757DB3CB1}">
      <dgm:prSet phldrT="[Text]" custT="1"/>
      <dgm:spPr/>
      <dgm:t>
        <a:bodyPr/>
        <a:lstStyle/>
        <a:p>
          <a:endParaRPr lang="en-US" sz="1200" dirty="0">
            <a:latin typeface="Times New Roman" panose="02020603050405020304" pitchFamily="18" charset="0"/>
            <a:cs typeface="Times New Roman" panose="02020603050405020304" pitchFamily="18" charset="0"/>
          </a:endParaRPr>
        </a:p>
      </dgm:t>
    </dgm:pt>
    <dgm:pt modelId="{520A05CF-30BD-42B2-A950-9A59516D9D0C}" type="parTrans" cxnId="{0ACF5D0E-23CA-44DF-BE86-33B8CC441FAA}">
      <dgm:prSet/>
      <dgm:spPr/>
      <dgm:t>
        <a:bodyPr/>
        <a:lstStyle/>
        <a:p>
          <a:endParaRPr lang="en-US"/>
        </a:p>
      </dgm:t>
    </dgm:pt>
    <dgm:pt modelId="{0CB597D3-696F-4A27-983E-2C2EAFFFC591}" type="sibTrans" cxnId="{0ACF5D0E-23CA-44DF-BE86-33B8CC441FAA}">
      <dgm:prSet/>
      <dgm:spPr/>
      <dgm:t>
        <a:bodyPr/>
        <a:lstStyle/>
        <a:p>
          <a:endParaRPr lang="en-US" dirty="0"/>
        </a:p>
      </dgm:t>
    </dgm:pt>
    <dgm:pt modelId="{EDAFED3E-FBDD-4E01-BC4F-1C72BB96C90D}">
      <dgm:prSet phldrT="[Text]" custT="1"/>
      <dgm:spPr/>
      <dgm:t>
        <a:bodyPr/>
        <a:lstStyle/>
        <a:p>
          <a:r>
            <a:rPr lang="en-US" sz="2000" dirty="0" smtClean="0">
              <a:latin typeface="Times New Roman" panose="02020603050405020304" pitchFamily="18" charset="0"/>
              <a:cs typeface="Times New Roman" panose="02020603050405020304" pitchFamily="18" charset="0"/>
            </a:rPr>
            <a:t>Design and implementation of the circuit for home automation.</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(7</a:t>
          </a:r>
          <a:r>
            <a:rPr lang="en-US" sz="2000" baseline="30000" dirty="0" smtClean="0">
              <a:latin typeface="Times New Roman" panose="02020603050405020304" pitchFamily="18" charset="0"/>
              <a:cs typeface="Times New Roman" panose="02020603050405020304" pitchFamily="18" charset="0"/>
            </a:rPr>
            <a:t>th</a:t>
          </a:r>
          <a:r>
            <a:rPr lang="en-US" sz="2000" dirty="0" smtClean="0">
              <a:latin typeface="Times New Roman" panose="02020603050405020304" pitchFamily="18" charset="0"/>
              <a:cs typeface="Times New Roman" panose="02020603050405020304" pitchFamily="18" charset="0"/>
            </a:rPr>
            <a:t> semester)</a:t>
          </a:r>
          <a:endParaRPr lang="en-US" sz="2000" dirty="0">
            <a:latin typeface="Times New Roman" panose="02020603050405020304" pitchFamily="18" charset="0"/>
            <a:cs typeface="Times New Roman" panose="02020603050405020304" pitchFamily="18" charset="0"/>
          </a:endParaRPr>
        </a:p>
      </dgm:t>
    </dgm:pt>
    <dgm:pt modelId="{15EF8361-99E5-4055-BC4B-2EF4A7403F1C}" type="parTrans" cxnId="{C14BA163-351F-4807-96D6-198F070A006F}">
      <dgm:prSet/>
      <dgm:spPr/>
      <dgm:t>
        <a:bodyPr/>
        <a:lstStyle/>
        <a:p>
          <a:endParaRPr lang="en-US"/>
        </a:p>
      </dgm:t>
    </dgm:pt>
    <dgm:pt modelId="{D1FEA39E-262E-4B94-A2CD-80919264C2E7}" type="sibTrans" cxnId="{C14BA163-351F-4807-96D6-198F070A006F}">
      <dgm:prSet/>
      <dgm:spPr/>
      <dgm:t>
        <a:bodyPr/>
        <a:lstStyle/>
        <a:p>
          <a:endParaRPr lang="en-US"/>
        </a:p>
      </dgm:t>
    </dgm:pt>
    <dgm:pt modelId="{474AC8C3-87A0-4166-9882-C3687E17BB08}">
      <dgm:prSet custT="1"/>
      <dgm:spPr/>
      <dgm:t>
        <a:bodyPr/>
        <a:lstStyle/>
        <a:p>
          <a:endParaRPr lang="en-US" sz="1200" dirty="0">
            <a:latin typeface="Times New Roman" panose="02020603050405020304" pitchFamily="18" charset="0"/>
            <a:cs typeface="Times New Roman" panose="02020603050405020304" pitchFamily="18" charset="0"/>
          </a:endParaRPr>
        </a:p>
      </dgm:t>
    </dgm:pt>
    <dgm:pt modelId="{16C4297E-0908-4E76-9EBE-C9001628710D}" type="parTrans" cxnId="{EADEC06B-C64B-4183-94B3-9B35CCAD7F68}">
      <dgm:prSet/>
      <dgm:spPr/>
      <dgm:t>
        <a:bodyPr/>
        <a:lstStyle/>
        <a:p>
          <a:endParaRPr lang="en-US"/>
        </a:p>
      </dgm:t>
    </dgm:pt>
    <dgm:pt modelId="{A07D9C7A-0E90-4650-A7CC-A5B5D0028059}" type="sibTrans" cxnId="{EADEC06B-C64B-4183-94B3-9B35CCAD7F68}">
      <dgm:prSet/>
      <dgm:spPr/>
      <dgm:t>
        <a:bodyPr/>
        <a:lstStyle/>
        <a:p>
          <a:endParaRPr lang="en-US" dirty="0"/>
        </a:p>
      </dgm:t>
    </dgm:pt>
    <dgm:pt modelId="{5F42A397-36EF-4E72-A38D-20867B6A3E8B}">
      <dgm:prSet phldrT="[Text]" custT="1"/>
      <dgm:spPr/>
      <dgm:t>
        <a:bodyPr/>
        <a:lstStyle/>
        <a:p>
          <a:r>
            <a:rPr lang="en-US" sz="2000" dirty="0" smtClean="0">
              <a:latin typeface="Times New Roman" panose="02020603050405020304" pitchFamily="18" charset="0"/>
              <a:cs typeface="Times New Roman" panose="02020603050405020304" pitchFamily="18" charset="0"/>
            </a:rPr>
            <a:t>Interface the eye tracker, home automation and wheelchair together.</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(7</a:t>
          </a:r>
          <a:r>
            <a:rPr lang="en-US" sz="2000" baseline="30000" dirty="0" smtClean="0">
              <a:latin typeface="Times New Roman" panose="02020603050405020304" pitchFamily="18" charset="0"/>
              <a:cs typeface="Times New Roman" panose="02020603050405020304" pitchFamily="18" charset="0"/>
            </a:rPr>
            <a:t>th</a:t>
          </a:r>
          <a:r>
            <a:rPr lang="en-US" sz="2000" dirty="0" smtClean="0">
              <a:latin typeface="Times New Roman" panose="02020603050405020304" pitchFamily="18" charset="0"/>
              <a:cs typeface="Times New Roman" panose="02020603050405020304" pitchFamily="18" charset="0"/>
            </a:rPr>
            <a:t> semester)</a:t>
          </a:r>
          <a:endParaRPr lang="en-US" sz="2000" dirty="0">
            <a:latin typeface="Times New Roman" panose="02020603050405020304" pitchFamily="18" charset="0"/>
            <a:cs typeface="Times New Roman" panose="02020603050405020304" pitchFamily="18" charset="0"/>
          </a:endParaRPr>
        </a:p>
      </dgm:t>
    </dgm:pt>
    <dgm:pt modelId="{F82B3EA5-8045-482B-8FCB-6AAF519BBB9F}" type="parTrans" cxnId="{C909305B-C86D-44A9-AE53-4270840FDACF}">
      <dgm:prSet/>
      <dgm:spPr/>
      <dgm:t>
        <a:bodyPr/>
        <a:lstStyle/>
        <a:p>
          <a:endParaRPr lang="en-US"/>
        </a:p>
      </dgm:t>
    </dgm:pt>
    <dgm:pt modelId="{011BA96B-FA23-4E0B-8D58-712412454CA0}" type="sibTrans" cxnId="{C909305B-C86D-44A9-AE53-4270840FDACF}">
      <dgm:prSet/>
      <dgm:spPr/>
      <dgm:t>
        <a:bodyPr/>
        <a:lstStyle/>
        <a:p>
          <a:endParaRPr lang="en-US"/>
        </a:p>
      </dgm:t>
    </dgm:pt>
    <dgm:pt modelId="{D30A500F-A860-4ACB-B240-BD8A191C8AD4}">
      <dgm:prSet custT="1"/>
      <dgm:spPr/>
      <dgm:t>
        <a:bodyPr/>
        <a:lstStyle/>
        <a:p>
          <a:endParaRPr lang="en-US" sz="1200" dirty="0">
            <a:latin typeface="Times New Roman" panose="02020603050405020304" pitchFamily="18" charset="0"/>
            <a:cs typeface="Times New Roman" panose="02020603050405020304" pitchFamily="18" charset="0"/>
          </a:endParaRPr>
        </a:p>
      </dgm:t>
    </dgm:pt>
    <dgm:pt modelId="{6D771E11-04E2-40F2-AC08-A7B8F2B8F7EE}" type="parTrans" cxnId="{CEDC0DD7-FDFD-441E-91BA-2181666BA251}">
      <dgm:prSet/>
      <dgm:spPr/>
      <dgm:t>
        <a:bodyPr/>
        <a:lstStyle/>
        <a:p>
          <a:endParaRPr lang="en-US"/>
        </a:p>
      </dgm:t>
    </dgm:pt>
    <dgm:pt modelId="{2646B983-F26B-416F-A6F7-3A6A764A0170}" type="sibTrans" cxnId="{CEDC0DD7-FDFD-441E-91BA-2181666BA251}">
      <dgm:prSet/>
      <dgm:spPr/>
      <dgm:t>
        <a:bodyPr/>
        <a:lstStyle/>
        <a:p>
          <a:endParaRPr lang="en-US" dirty="0"/>
        </a:p>
      </dgm:t>
    </dgm:pt>
    <dgm:pt modelId="{7EFB57DD-2740-4D5F-92B2-77FC84F4A150}">
      <dgm:prSet custT="1"/>
      <dgm:spPr/>
      <dgm:t>
        <a:bodyPr/>
        <a:lstStyle/>
        <a:p>
          <a:r>
            <a:rPr lang="en-US" sz="2000" dirty="0" smtClean="0">
              <a:latin typeface="Times New Roman" panose="02020603050405020304" pitchFamily="18" charset="0"/>
              <a:cs typeface="Times New Roman" panose="02020603050405020304" pitchFamily="18" charset="0"/>
            </a:rPr>
            <a:t>Fabrication of home automation system.</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(8</a:t>
          </a:r>
          <a:r>
            <a:rPr lang="en-US" sz="2000" baseline="30000" dirty="0" smtClean="0">
              <a:latin typeface="Times New Roman" panose="02020603050405020304" pitchFamily="18" charset="0"/>
              <a:cs typeface="Times New Roman" panose="02020603050405020304" pitchFamily="18" charset="0"/>
            </a:rPr>
            <a:t>th</a:t>
          </a:r>
          <a:r>
            <a:rPr lang="en-US" sz="2000" dirty="0" smtClean="0">
              <a:latin typeface="Times New Roman" panose="02020603050405020304" pitchFamily="18" charset="0"/>
              <a:cs typeface="Times New Roman" panose="02020603050405020304" pitchFamily="18" charset="0"/>
            </a:rPr>
            <a:t> semester)</a:t>
          </a:r>
        </a:p>
      </dgm:t>
    </dgm:pt>
    <dgm:pt modelId="{D7BEB743-D07D-4C21-9F95-43BC21C6BBA4}" type="parTrans" cxnId="{4698EEBB-1C8E-4D08-A6D7-D0BEF8F0B8FA}">
      <dgm:prSet/>
      <dgm:spPr/>
      <dgm:t>
        <a:bodyPr/>
        <a:lstStyle/>
        <a:p>
          <a:endParaRPr lang="en-US"/>
        </a:p>
      </dgm:t>
    </dgm:pt>
    <dgm:pt modelId="{8D1B7161-255A-499D-A183-590FCFCC97AC}" type="sibTrans" cxnId="{4698EEBB-1C8E-4D08-A6D7-D0BEF8F0B8FA}">
      <dgm:prSet/>
      <dgm:spPr/>
      <dgm:t>
        <a:bodyPr/>
        <a:lstStyle/>
        <a:p>
          <a:endParaRPr lang="en-US"/>
        </a:p>
      </dgm:t>
    </dgm:pt>
    <dgm:pt modelId="{E9FD669A-6096-4CEF-996B-EB3E9D6F2EE5}">
      <dgm:prSet custT="1"/>
      <dgm:spPr/>
      <dgm:t>
        <a:bodyPr/>
        <a:lstStyle/>
        <a:p>
          <a:endParaRPr lang="en-US" sz="1200" dirty="0">
            <a:latin typeface="Times New Roman" panose="02020603050405020304" pitchFamily="18" charset="0"/>
            <a:cs typeface="Times New Roman" panose="02020603050405020304" pitchFamily="18" charset="0"/>
          </a:endParaRPr>
        </a:p>
      </dgm:t>
    </dgm:pt>
    <dgm:pt modelId="{D263EF20-96A8-4CCD-AC83-76673D94899C}" type="parTrans" cxnId="{77DB2679-48DA-430C-9C5C-47453B9F653D}">
      <dgm:prSet/>
      <dgm:spPr/>
      <dgm:t>
        <a:bodyPr/>
        <a:lstStyle/>
        <a:p>
          <a:endParaRPr lang="en-US"/>
        </a:p>
      </dgm:t>
    </dgm:pt>
    <dgm:pt modelId="{8A508B0D-7A36-4D96-8192-EE762D8F7ADC}" type="sibTrans" cxnId="{77DB2679-48DA-430C-9C5C-47453B9F653D}">
      <dgm:prSet/>
      <dgm:spPr/>
      <dgm:t>
        <a:bodyPr/>
        <a:lstStyle/>
        <a:p>
          <a:endParaRPr lang="en-US" dirty="0"/>
        </a:p>
      </dgm:t>
    </dgm:pt>
    <dgm:pt modelId="{91D9ECE8-0F2D-47F9-AE72-C5CE43D33B4C}">
      <dgm:prSet custT="1"/>
      <dgm:spPr/>
      <dgm:t>
        <a:bodyPr/>
        <a:lstStyle/>
        <a:p>
          <a:r>
            <a:rPr lang="en-US" sz="2000" dirty="0" smtClean="0">
              <a:latin typeface="Times New Roman" panose="02020603050405020304" pitchFamily="18" charset="0"/>
              <a:cs typeface="Times New Roman" panose="02020603050405020304" pitchFamily="18" charset="0"/>
            </a:rPr>
            <a:t>Hardware implementation of eye tracking glasses.</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(8</a:t>
          </a:r>
          <a:r>
            <a:rPr lang="en-US" sz="2000" baseline="30000" dirty="0" smtClean="0">
              <a:latin typeface="Times New Roman" panose="02020603050405020304" pitchFamily="18" charset="0"/>
              <a:cs typeface="Times New Roman" panose="02020603050405020304" pitchFamily="18" charset="0"/>
            </a:rPr>
            <a:t>th</a:t>
          </a:r>
          <a:r>
            <a:rPr lang="en-US" sz="2000" dirty="0" smtClean="0">
              <a:latin typeface="Times New Roman" panose="02020603050405020304" pitchFamily="18" charset="0"/>
              <a:cs typeface="Times New Roman" panose="02020603050405020304" pitchFamily="18" charset="0"/>
            </a:rPr>
            <a:t> semester)</a:t>
          </a:r>
        </a:p>
      </dgm:t>
    </dgm:pt>
    <dgm:pt modelId="{398794FE-FE44-40E6-9D96-E92F4787BCD8}" type="parTrans" cxnId="{E77D78BD-4C16-400E-87D3-F454D32192FA}">
      <dgm:prSet/>
      <dgm:spPr/>
      <dgm:t>
        <a:bodyPr/>
        <a:lstStyle/>
        <a:p>
          <a:endParaRPr lang="en-US"/>
        </a:p>
      </dgm:t>
    </dgm:pt>
    <dgm:pt modelId="{54E745FF-AD81-4053-AE01-06176AAA52D9}" type="sibTrans" cxnId="{E77D78BD-4C16-400E-87D3-F454D32192FA}">
      <dgm:prSet/>
      <dgm:spPr/>
      <dgm:t>
        <a:bodyPr/>
        <a:lstStyle/>
        <a:p>
          <a:endParaRPr lang="en-US"/>
        </a:p>
      </dgm:t>
    </dgm:pt>
    <dgm:pt modelId="{14CD6F24-C8AE-42F8-8422-A2E31FDCCF99}">
      <dgm:prSet custT="1"/>
      <dgm:spPr/>
      <dgm:t>
        <a:bodyPr/>
        <a:lstStyle/>
        <a:p>
          <a:endParaRPr lang="en-US" sz="1200" dirty="0" smtClean="0">
            <a:latin typeface="Times New Roman" panose="02020603050405020304" pitchFamily="18" charset="0"/>
            <a:cs typeface="Times New Roman" panose="02020603050405020304" pitchFamily="18" charset="0"/>
          </a:endParaRPr>
        </a:p>
      </dgm:t>
    </dgm:pt>
    <dgm:pt modelId="{42430B2F-5923-4E4F-BE00-8A3DFF721D37}" type="parTrans" cxnId="{9CDA75E0-6997-4E6A-A2DB-1ACE7065ED29}">
      <dgm:prSet/>
      <dgm:spPr/>
      <dgm:t>
        <a:bodyPr/>
        <a:lstStyle/>
        <a:p>
          <a:endParaRPr lang="en-US"/>
        </a:p>
      </dgm:t>
    </dgm:pt>
    <dgm:pt modelId="{48A21109-34E7-4D67-A518-5001B993DB8C}" type="sibTrans" cxnId="{9CDA75E0-6997-4E6A-A2DB-1ACE7065ED29}">
      <dgm:prSet/>
      <dgm:spPr/>
      <dgm:t>
        <a:bodyPr/>
        <a:lstStyle/>
        <a:p>
          <a:endParaRPr lang="en-US"/>
        </a:p>
      </dgm:t>
    </dgm:pt>
    <dgm:pt modelId="{85A26EC5-6CC2-4389-8DA9-85D9B4E98492}">
      <dgm:prSet custT="1"/>
      <dgm:spPr/>
      <dgm:t>
        <a:bodyPr/>
        <a:lstStyle/>
        <a:p>
          <a:r>
            <a:rPr lang="en-US" sz="2000" dirty="0" smtClean="0">
              <a:latin typeface="Times New Roman" panose="02020603050405020304" pitchFamily="18" charset="0"/>
              <a:cs typeface="Times New Roman" panose="02020603050405020304" pitchFamily="18" charset="0"/>
            </a:rPr>
            <a:t>Test and solve real time issues.</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(8</a:t>
          </a:r>
          <a:r>
            <a:rPr lang="en-US" sz="2000" baseline="30000" dirty="0" smtClean="0">
              <a:latin typeface="Times New Roman" panose="02020603050405020304" pitchFamily="18" charset="0"/>
              <a:cs typeface="Times New Roman" panose="02020603050405020304" pitchFamily="18" charset="0"/>
            </a:rPr>
            <a:t>th</a:t>
          </a:r>
          <a:r>
            <a:rPr lang="en-US" sz="2000" dirty="0" smtClean="0">
              <a:latin typeface="Times New Roman" panose="02020603050405020304" pitchFamily="18" charset="0"/>
              <a:cs typeface="Times New Roman" panose="02020603050405020304" pitchFamily="18" charset="0"/>
            </a:rPr>
            <a:t> semester)</a:t>
          </a:r>
        </a:p>
      </dgm:t>
    </dgm:pt>
    <dgm:pt modelId="{28D18406-F45C-487E-80A4-6898DDB8FD34}" type="parTrans" cxnId="{2E2A38B3-D94A-4386-87AB-DEE61F416561}">
      <dgm:prSet/>
      <dgm:spPr/>
      <dgm:t>
        <a:bodyPr/>
        <a:lstStyle/>
        <a:p>
          <a:endParaRPr lang="en-US"/>
        </a:p>
      </dgm:t>
    </dgm:pt>
    <dgm:pt modelId="{7ACE50B6-7CA5-40B5-B025-E93EF503C818}" type="sibTrans" cxnId="{2E2A38B3-D94A-4386-87AB-DEE61F416561}">
      <dgm:prSet/>
      <dgm:spPr/>
      <dgm:t>
        <a:bodyPr/>
        <a:lstStyle/>
        <a:p>
          <a:endParaRPr lang="en-US"/>
        </a:p>
      </dgm:t>
    </dgm:pt>
    <dgm:pt modelId="{ECD0EC54-BFA9-4C49-B9C8-C178CC44D597}">
      <dgm:prSet phldrT="[Text]" custT="1"/>
      <dgm:spPr/>
      <dgm:t>
        <a:bodyPr/>
        <a:lstStyle/>
        <a:p>
          <a:pPr algn="l"/>
          <a:endParaRPr lang="en-US" sz="1200" dirty="0">
            <a:latin typeface="Times New Roman" panose="02020603050405020304" pitchFamily="18" charset="0"/>
            <a:cs typeface="Times New Roman" panose="02020603050405020304" pitchFamily="18" charset="0"/>
          </a:endParaRPr>
        </a:p>
      </dgm:t>
    </dgm:pt>
    <dgm:pt modelId="{D7E81D15-C56F-465E-B85E-8998B007B3DB}" type="sibTrans" cxnId="{6FE98BAF-A011-4CE8-A6B3-AB5D27DD390C}">
      <dgm:prSet/>
      <dgm:spPr/>
      <dgm:t>
        <a:bodyPr/>
        <a:lstStyle/>
        <a:p>
          <a:endParaRPr lang="en-US" dirty="0"/>
        </a:p>
      </dgm:t>
    </dgm:pt>
    <dgm:pt modelId="{0BB656FC-CC23-420E-904D-BE7A21FC72F5}" type="parTrans" cxnId="{6FE98BAF-A011-4CE8-A6B3-AB5D27DD390C}">
      <dgm:prSet/>
      <dgm:spPr/>
      <dgm:t>
        <a:bodyPr/>
        <a:lstStyle/>
        <a:p>
          <a:endParaRPr lang="en-US"/>
        </a:p>
      </dgm:t>
    </dgm:pt>
    <dgm:pt modelId="{22384535-F930-4D78-93EB-9C5088371844}">
      <dgm:prSet phldrT="[Text]" custT="1"/>
      <dgm:spPr/>
      <dgm:t>
        <a:bodyPr/>
        <a:lstStyle/>
        <a:p>
          <a:r>
            <a:rPr lang="en-US" sz="2000" dirty="0" smtClean="0">
              <a:latin typeface="Times New Roman" panose="02020603050405020304" pitchFamily="18" charset="0"/>
              <a:cs typeface="Times New Roman" panose="02020603050405020304" pitchFamily="18" charset="0"/>
            </a:rPr>
            <a:t>Hardware implementation of autonomous wheel chair.</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(8</a:t>
          </a:r>
          <a:r>
            <a:rPr lang="en-US" sz="2000" baseline="30000" dirty="0" smtClean="0">
              <a:latin typeface="Times New Roman" panose="02020603050405020304" pitchFamily="18" charset="0"/>
              <a:cs typeface="Times New Roman" panose="02020603050405020304" pitchFamily="18" charset="0"/>
            </a:rPr>
            <a:t>th</a:t>
          </a:r>
          <a:r>
            <a:rPr lang="en-US" sz="2000" dirty="0" smtClean="0">
              <a:latin typeface="Times New Roman" panose="02020603050405020304" pitchFamily="18" charset="0"/>
              <a:cs typeface="Times New Roman" panose="02020603050405020304" pitchFamily="18" charset="0"/>
            </a:rPr>
            <a:t> semester)</a:t>
          </a:r>
          <a:endParaRPr lang="en-US" sz="2000" dirty="0">
            <a:latin typeface="Times New Roman" panose="02020603050405020304" pitchFamily="18" charset="0"/>
            <a:cs typeface="Times New Roman" panose="02020603050405020304" pitchFamily="18" charset="0"/>
          </a:endParaRPr>
        </a:p>
      </dgm:t>
    </dgm:pt>
    <dgm:pt modelId="{A9AD4A20-2B65-4C55-8C66-06EC4E63782D}" type="parTrans" cxnId="{64E8F418-0DF7-444A-B07E-425D16F55CA7}">
      <dgm:prSet/>
      <dgm:spPr/>
      <dgm:t>
        <a:bodyPr/>
        <a:lstStyle/>
        <a:p>
          <a:endParaRPr lang="en-US"/>
        </a:p>
      </dgm:t>
    </dgm:pt>
    <dgm:pt modelId="{EB3D05D4-9BB8-4FF7-BDD6-DAF2844367FB}" type="sibTrans" cxnId="{64E8F418-0DF7-444A-B07E-425D16F55CA7}">
      <dgm:prSet/>
      <dgm:spPr/>
      <dgm:t>
        <a:bodyPr/>
        <a:lstStyle/>
        <a:p>
          <a:endParaRPr lang="en-US"/>
        </a:p>
      </dgm:t>
    </dgm:pt>
    <dgm:pt modelId="{88173BC5-43D6-4024-AF24-4362FBE66641}">
      <dgm:prSet custT="1"/>
      <dgm:spPr/>
      <dgm:t>
        <a:bodyPr/>
        <a:lstStyle/>
        <a:p>
          <a:endParaRPr lang="en-US" sz="1200" dirty="0" smtClean="0">
            <a:latin typeface="Times New Roman" panose="02020603050405020304" pitchFamily="18" charset="0"/>
            <a:cs typeface="Times New Roman" panose="02020603050405020304" pitchFamily="18" charset="0"/>
          </a:endParaRPr>
        </a:p>
      </dgm:t>
    </dgm:pt>
    <dgm:pt modelId="{833DBE83-8ECF-4C66-A135-BAE8678B04AD}" type="sibTrans" cxnId="{6702759D-D906-45BA-A5B6-5A783FDF58A2}">
      <dgm:prSet/>
      <dgm:spPr/>
      <dgm:t>
        <a:bodyPr/>
        <a:lstStyle/>
        <a:p>
          <a:endParaRPr lang="en-US"/>
        </a:p>
      </dgm:t>
    </dgm:pt>
    <dgm:pt modelId="{5DE22D13-D61C-41C4-B644-884DFFC995B6}" type="parTrans" cxnId="{6702759D-D906-45BA-A5B6-5A783FDF58A2}">
      <dgm:prSet/>
      <dgm:spPr/>
      <dgm:t>
        <a:bodyPr/>
        <a:lstStyle/>
        <a:p>
          <a:endParaRPr lang="en-US"/>
        </a:p>
      </dgm:t>
    </dgm:pt>
    <dgm:pt modelId="{51AD254D-FF1C-4B39-985B-742D854CB30B}" type="pres">
      <dgm:prSet presAssocID="{5BB6129C-67F4-4F01-8898-786F5CB043C0}" presName="diagram" presStyleCnt="0">
        <dgm:presLayoutVars>
          <dgm:dir/>
          <dgm:resizeHandles val="exact"/>
        </dgm:presLayoutVars>
      </dgm:prSet>
      <dgm:spPr/>
      <dgm:t>
        <a:bodyPr/>
        <a:lstStyle/>
        <a:p>
          <a:endParaRPr lang="en-US"/>
        </a:p>
      </dgm:t>
    </dgm:pt>
    <dgm:pt modelId="{195B5994-24F5-40E1-A304-65DB5DA53B7C}" type="pres">
      <dgm:prSet presAssocID="{9C3E447E-CDDD-4ED8-8336-2FBB2770D891}" presName="node" presStyleLbl="node1" presStyleIdx="0" presStyleCnt="8" custScaleX="393990" custScaleY="603215">
        <dgm:presLayoutVars>
          <dgm:bulletEnabled val="1"/>
        </dgm:presLayoutVars>
      </dgm:prSet>
      <dgm:spPr/>
      <dgm:t>
        <a:bodyPr/>
        <a:lstStyle/>
        <a:p>
          <a:endParaRPr lang="en-US"/>
        </a:p>
      </dgm:t>
    </dgm:pt>
    <dgm:pt modelId="{B51B3377-0434-4601-A28F-210BA0973634}" type="pres">
      <dgm:prSet presAssocID="{E69B565B-56E1-48AA-A98E-4B626E86B766}" presName="sibTrans" presStyleLbl="sibTrans2D1" presStyleIdx="0" presStyleCnt="7" custScaleX="110022" custScaleY="117194"/>
      <dgm:spPr/>
      <dgm:t>
        <a:bodyPr/>
        <a:lstStyle/>
        <a:p>
          <a:endParaRPr lang="en-US"/>
        </a:p>
      </dgm:t>
    </dgm:pt>
    <dgm:pt modelId="{EADEB4B2-616D-4FDE-B3A2-52278737F70D}" type="pres">
      <dgm:prSet presAssocID="{E69B565B-56E1-48AA-A98E-4B626E86B766}" presName="connectorText" presStyleLbl="sibTrans2D1" presStyleIdx="0" presStyleCnt="7"/>
      <dgm:spPr/>
      <dgm:t>
        <a:bodyPr/>
        <a:lstStyle/>
        <a:p>
          <a:endParaRPr lang="en-US"/>
        </a:p>
      </dgm:t>
    </dgm:pt>
    <dgm:pt modelId="{DFC6611B-1E15-4820-9615-93435C09320A}" type="pres">
      <dgm:prSet presAssocID="{ECD0EC54-BFA9-4C49-B9C8-C178CC44D597}" presName="node" presStyleLbl="node1" presStyleIdx="1" presStyleCnt="8" custScaleX="393990" custScaleY="603215">
        <dgm:presLayoutVars>
          <dgm:bulletEnabled val="1"/>
        </dgm:presLayoutVars>
      </dgm:prSet>
      <dgm:spPr/>
      <dgm:t>
        <a:bodyPr/>
        <a:lstStyle/>
        <a:p>
          <a:endParaRPr lang="en-US"/>
        </a:p>
      </dgm:t>
    </dgm:pt>
    <dgm:pt modelId="{1DB2A8A6-2ABE-493D-8081-3AFA26151D3F}" type="pres">
      <dgm:prSet presAssocID="{D7E81D15-C56F-465E-B85E-8998B007B3DB}" presName="sibTrans" presStyleLbl="sibTrans2D1" presStyleIdx="1" presStyleCnt="7" custScaleX="110022" custScaleY="117194"/>
      <dgm:spPr/>
      <dgm:t>
        <a:bodyPr/>
        <a:lstStyle/>
        <a:p>
          <a:endParaRPr lang="en-US"/>
        </a:p>
      </dgm:t>
    </dgm:pt>
    <dgm:pt modelId="{4BB9811B-CD26-4779-866B-AA99020A5761}" type="pres">
      <dgm:prSet presAssocID="{D7E81D15-C56F-465E-B85E-8998B007B3DB}" presName="connectorText" presStyleLbl="sibTrans2D1" presStyleIdx="1" presStyleCnt="7"/>
      <dgm:spPr/>
      <dgm:t>
        <a:bodyPr/>
        <a:lstStyle/>
        <a:p>
          <a:endParaRPr lang="en-US"/>
        </a:p>
      </dgm:t>
    </dgm:pt>
    <dgm:pt modelId="{B50978D3-052A-4A48-96D2-4E7D5D79F9EA}" type="pres">
      <dgm:prSet presAssocID="{93DA286F-E2B4-4EEB-B026-650757DB3CB1}" presName="node" presStyleLbl="node1" presStyleIdx="2" presStyleCnt="8" custScaleX="393990" custScaleY="603215">
        <dgm:presLayoutVars>
          <dgm:bulletEnabled val="1"/>
        </dgm:presLayoutVars>
      </dgm:prSet>
      <dgm:spPr/>
      <dgm:t>
        <a:bodyPr/>
        <a:lstStyle/>
        <a:p>
          <a:endParaRPr lang="en-US"/>
        </a:p>
      </dgm:t>
    </dgm:pt>
    <dgm:pt modelId="{45FE739C-D83F-4817-B96E-D95604BC42F8}" type="pres">
      <dgm:prSet presAssocID="{0CB597D3-696F-4A27-983E-2C2EAFFFC591}" presName="sibTrans" presStyleLbl="sibTrans2D1" presStyleIdx="2" presStyleCnt="7" custScaleX="110022" custScaleY="117194"/>
      <dgm:spPr/>
      <dgm:t>
        <a:bodyPr/>
        <a:lstStyle/>
        <a:p>
          <a:endParaRPr lang="en-US"/>
        </a:p>
      </dgm:t>
    </dgm:pt>
    <dgm:pt modelId="{BEC1AF29-9E35-4458-8769-993BCE62D949}" type="pres">
      <dgm:prSet presAssocID="{0CB597D3-696F-4A27-983E-2C2EAFFFC591}" presName="connectorText" presStyleLbl="sibTrans2D1" presStyleIdx="2" presStyleCnt="7"/>
      <dgm:spPr/>
      <dgm:t>
        <a:bodyPr/>
        <a:lstStyle/>
        <a:p>
          <a:endParaRPr lang="en-US"/>
        </a:p>
      </dgm:t>
    </dgm:pt>
    <dgm:pt modelId="{27A47E7C-2AB2-441A-A788-6B42429AE9D8}" type="pres">
      <dgm:prSet presAssocID="{474AC8C3-87A0-4166-9882-C3687E17BB08}" presName="node" presStyleLbl="node1" presStyleIdx="3" presStyleCnt="8" custScaleX="393990" custScaleY="603215">
        <dgm:presLayoutVars>
          <dgm:bulletEnabled val="1"/>
        </dgm:presLayoutVars>
      </dgm:prSet>
      <dgm:spPr/>
      <dgm:t>
        <a:bodyPr/>
        <a:lstStyle/>
        <a:p>
          <a:endParaRPr lang="en-US"/>
        </a:p>
      </dgm:t>
    </dgm:pt>
    <dgm:pt modelId="{3B007EE7-8174-44A3-BAA6-EAF2CE798B56}" type="pres">
      <dgm:prSet presAssocID="{A07D9C7A-0E90-4650-A7CC-A5B5D0028059}" presName="sibTrans" presStyleLbl="sibTrans2D1" presStyleIdx="3" presStyleCnt="7" custScaleX="110022" custScaleY="117194"/>
      <dgm:spPr/>
      <dgm:t>
        <a:bodyPr/>
        <a:lstStyle/>
        <a:p>
          <a:endParaRPr lang="en-US"/>
        </a:p>
      </dgm:t>
    </dgm:pt>
    <dgm:pt modelId="{29234FFF-3754-4548-91FA-3D86549A544D}" type="pres">
      <dgm:prSet presAssocID="{A07D9C7A-0E90-4650-A7CC-A5B5D0028059}" presName="connectorText" presStyleLbl="sibTrans2D1" presStyleIdx="3" presStyleCnt="7"/>
      <dgm:spPr/>
      <dgm:t>
        <a:bodyPr/>
        <a:lstStyle/>
        <a:p>
          <a:endParaRPr lang="en-US"/>
        </a:p>
      </dgm:t>
    </dgm:pt>
    <dgm:pt modelId="{1483D926-0020-4F96-BEB6-0CBA5F521952}" type="pres">
      <dgm:prSet presAssocID="{D30A500F-A860-4ACB-B240-BD8A191C8AD4}" presName="node" presStyleLbl="node1" presStyleIdx="4" presStyleCnt="8" custScaleX="393990" custScaleY="603215">
        <dgm:presLayoutVars>
          <dgm:bulletEnabled val="1"/>
        </dgm:presLayoutVars>
      </dgm:prSet>
      <dgm:spPr/>
      <dgm:t>
        <a:bodyPr/>
        <a:lstStyle/>
        <a:p>
          <a:endParaRPr lang="en-US"/>
        </a:p>
      </dgm:t>
    </dgm:pt>
    <dgm:pt modelId="{486C1EB2-DEC6-4B0E-AB4D-608570ACCFAA}" type="pres">
      <dgm:prSet presAssocID="{2646B983-F26B-416F-A6F7-3A6A764A0170}" presName="sibTrans" presStyleLbl="sibTrans2D1" presStyleIdx="4" presStyleCnt="7" custScaleX="110022" custScaleY="117194"/>
      <dgm:spPr/>
      <dgm:t>
        <a:bodyPr/>
        <a:lstStyle/>
        <a:p>
          <a:endParaRPr lang="en-US"/>
        </a:p>
      </dgm:t>
    </dgm:pt>
    <dgm:pt modelId="{52A2B22A-1B95-44C0-9075-FE192D9E1367}" type="pres">
      <dgm:prSet presAssocID="{2646B983-F26B-416F-A6F7-3A6A764A0170}" presName="connectorText" presStyleLbl="sibTrans2D1" presStyleIdx="4" presStyleCnt="7"/>
      <dgm:spPr/>
      <dgm:t>
        <a:bodyPr/>
        <a:lstStyle/>
        <a:p>
          <a:endParaRPr lang="en-US"/>
        </a:p>
      </dgm:t>
    </dgm:pt>
    <dgm:pt modelId="{56EF2D34-175B-4FB5-84CA-F03FDE88CD49}" type="pres">
      <dgm:prSet presAssocID="{E9FD669A-6096-4CEF-996B-EB3E9D6F2EE5}" presName="node" presStyleLbl="node1" presStyleIdx="5" presStyleCnt="8" custScaleX="393990" custScaleY="603215">
        <dgm:presLayoutVars>
          <dgm:bulletEnabled val="1"/>
        </dgm:presLayoutVars>
      </dgm:prSet>
      <dgm:spPr/>
      <dgm:t>
        <a:bodyPr/>
        <a:lstStyle/>
        <a:p>
          <a:endParaRPr lang="en-US"/>
        </a:p>
      </dgm:t>
    </dgm:pt>
    <dgm:pt modelId="{A702B13E-5D7D-4667-957B-D5E007224C4F}" type="pres">
      <dgm:prSet presAssocID="{8A508B0D-7A36-4D96-8192-EE762D8F7ADC}" presName="sibTrans" presStyleLbl="sibTrans2D1" presStyleIdx="5" presStyleCnt="7" custScaleX="110022" custScaleY="117194"/>
      <dgm:spPr/>
      <dgm:t>
        <a:bodyPr/>
        <a:lstStyle/>
        <a:p>
          <a:endParaRPr lang="en-US"/>
        </a:p>
      </dgm:t>
    </dgm:pt>
    <dgm:pt modelId="{8806931A-18A3-491E-B6FD-26E3844CC20C}" type="pres">
      <dgm:prSet presAssocID="{8A508B0D-7A36-4D96-8192-EE762D8F7ADC}" presName="connectorText" presStyleLbl="sibTrans2D1" presStyleIdx="5" presStyleCnt="7"/>
      <dgm:spPr/>
      <dgm:t>
        <a:bodyPr/>
        <a:lstStyle/>
        <a:p>
          <a:endParaRPr lang="en-US"/>
        </a:p>
      </dgm:t>
    </dgm:pt>
    <dgm:pt modelId="{44D9778C-208F-4467-A291-F4153F793646}" type="pres">
      <dgm:prSet presAssocID="{88173BC5-43D6-4024-AF24-4362FBE66641}" presName="node" presStyleLbl="node1" presStyleIdx="6" presStyleCnt="8" custScaleX="393990" custScaleY="603215">
        <dgm:presLayoutVars>
          <dgm:bulletEnabled val="1"/>
        </dgm:presLayoutVars>
      </dgm:prSet>
      <dgm:spPr/>
      <dgm:t>
        <a:bodyPr/>
        <a:lstStyle/>
        <a:p>
          <a:endParaRPr lang="en-US"/>
        </a:p>
      </dgm:t>
    </dgm:pt>
    <dgm:pt modelId="{ECAAC173-80EE-4EF6-A0AC-9A483E6DEFA7}" type="pres">
      <dgm:prSet presAssocID="{833DBE83-8ECF-4C66-A135-BAE8678B04AD}" presName="sibTrans" presStyleLbl="sibTrans2D1" presStyleIdx="6" presStyleCnt="7"/>
      <dgm:spPr/>
      <dgm:t>
        <a:bodyPr/>
        <a:lstStyle/>
        <a:p>
          <a:endParaRPr lang="en-US"/>
        </a:p>
      </dgm:t>
    </dgm:pt>
    <dgm:pt modelId="{6E25B529-C624-4669-B74E-5D0752CC912E}" type="pres">
      <dgm:prSet presAssocID="{833DBE83-8ECF-4C66-A135-BAE8678B04AD}" presName="connectorText" presStyleLbl="sibTrans2D1" presStyleIdx="6" presStyleCnt="7"/>
      <dgm:spPr/>
      <dgm:t>
        <a:bodyPr/>
        <a:lstStyle/>
        <a:p>
          <a:endParaRPr lang="en-US"/>
        </a:p>
      </dgm:t>
    </dgm:pt>
    <dgm:pt modelId="{D4E26E06-E26D-4D4F-8E30-62FE3E29CA65}" type="pres">
      <dgm:prSet presAssocID="{14CD6F24-C8AE-42F8-8422-A2E31FDCCF99}" presName="node" presStyleLbl="node1" presStyleIdx="7" presStyleCnt="8" custScaleX="393990" custScaleY="603215">
        <dgm:presLayoutVars>
          <dgm:bulletEnabled val="1"/>
        </dgm:presLayoutVars>
      </dgm:prSet>
      <dgm:spPr/>
      <dgm:t>
        <a:bodyPr/>
        <a:lstStyle/>
        <a:p>
          <a:endParaRPr lang="en-US"/>
        </a:p>
      </dgm:t>
    </dgm:pt>
  </dgm:ptLst>
  <dgm:cxnLst>
    <dgm:cxn modelId="{C3BE9217-7CBD-44C7-B7D0-502952955864}" type="presOf" srcId="{8A508B0D-7A36-4D96-8192-EE762D8F7ADC}" destId="{8806931A-18A3-491E-B6FD-26E3844CC20C}" srcOrd="1" destOrd="0" presId="urn:microsoft.com/office/officeart/2005/8/layout/process5"/>
    <dgm:cxn modelId="{D404BACD-BD93-4A50-8699-78BAD7AEAC19}" type="presOf" srcId="{474AC8C3-87A0-4166-9882-C3687E17BB08}" destId="{27A47E7C-2AB2-441A-A788-6B42429AE9D8}" srcOrd="0" destOrd="0" presId="urn:microsoft.com/office/officeart/2005/8/layout/process5"/>
    <dgm:cxn modelId="{6FE98BAF-A011-4CE8-A6B3-AB5D27DD390C}" srcId="{5BB6129C-67F4-4F01-8898-786F5CB043C0}" destId="{ECD0EC54-BFA9-4C49-B9C8-C178CC44D597}" srcOrd="1" destOrd="0" parTransId="{0BB656FC-CC23-420E-904D-BE7A21FC72F5}" sibTransId="{D7E81D15-C56F-465E-B85E-8998B007B3DB}"/>
    <dgm:cxn modelId="{49B2F312-9B9B-4028-A933-486AB64626BE}" type="presOf" srcId="{833DBE83-8ECF-4C66-A135-BAE8678B04AD}" destId="{6E25B529-C624-4669-B74E-5D0752CC912E}" srcOrd="1" destOrd="0" presId="urn:microsoft.com/office/officeart/2005/8/layout/process5"/>
    <dgm:cxn modelId="{CBDB3A98-622B-433E-BEA2-926B9F7FA51B}" type="presOf" srcId="{D7E81D15-C56F-465E-B85E-8998B007B3DB}" destId="{4BB9811B-CD26-4779-866B-AA99020A5761}" srcOrd="1" destOrd="0" presId="urn:microsoft.com/office/officeart/2005/8/layout/process5"/>
    <dgm:cxn modelId="{305001E0-B09F-41C9-A367-61B3E97851E0}" type="presOf" srcId="{A07D9C7A-0E90-4650-A7CC-A5B5D0028059}" destId="{29234FFF-3754-4548-91FA-3D86549A544D}" srcOrd="1" destOrd="0" presId="urn:microsoft.com/office/officeart/2005/8/layout/process5"/>
    <dgm:cxn modelId="{9CDA75E0-6997-4E6A-A2DB-1ACE7065ED29}" srcId="{5BB6129C-67F4-4F01-8898-786F5CB043C0}" destId="{14CD6F24-C8AE-42F8-8422-A2E31FDCCF99}" srcOrd="7" destOrd="0" parTransId="{42430B2F-5923-4E4F-BE00-8A3DFF721D37}" sibTransId="{48A21109-34E7-4D67-A518-5001B993DB8C}"/>
    <dgm:cxn modelId="{96FF7D30-BEEB-4C70-ADCD-59DD7972F6BA}" type="presOf" srcId="{9C3E447E-CDDD-4ED8-8336-2FBB2770D891}" destId="{195B5994-24F5-40E1-A304-65DB5DA53B7C}" srcOrd="0" destOrd="0" presId="urn:microsoft.com/office/officeart/2005/8/layout/process5"/>
    <dgm:cxn modelId="{98E3121A-2C1E-497E-801F-6801205D1365}" type="presOf" srcId="{7EFB57DD-2740-4D5F-92B2-77FC84F4A150}" destId="{1483D926-0020-4F96-BEB6-0CBA5F521952}" srcOrd="0" destOrd="1" presId="urn:microsoft.com/office/officeart/2005/8/layout/process5"/>
    <dgm:cxn modelId="{0C7F90D3-D4C0-4DDF-ADE1-E33EDA8F5334}" type="presOf" srcId="{5BB6129C-67F4-4F01-8898-786F5CB043C0}" destId="{51AD254D-FF1C-4B39-985B-742D854CB30B}" srcOrd="0" destOrd="0" presId="urn:microsoft.com/office/officeart/2005/8/layout/process5"/>
    <dgm:cxn modelId="{DE9F83E8-56A8-4223-B96E-8C09CC3D507A}" type="presOf" srcId="{93DA286F-E2B4-4EEB-B026-650757DB3CB1}" destId="{B50978D3-052A-4A48-96D2-4E7D5D79F9EA}" srcOrd="0" destOrd="0" presId="urn:microsoft.com/office/officeart/2005/8/layout/process5"/>
    <dgm:cxn modelId="{EFB9EE3B-08AB-4F81-A0D9-54A3BF97E37A}" srcId="{ECD0EC54-BFA9-4C49-B9C8-C178CC44D597}" destId="{BA332542-6346-474F-983A-3036F2C3A465}" srcOrd="0" destOrd="0" parTransId="{BCF1FF74-37FA-49D2-898E-D2A86E512790}" sibTransId="{6697C915-3969-4A73-A799-C8480FF4DD2C}"/>
    <dgm:cxn modelId="{A1E587B3-09A9-4514-8E19-4D7D5ED05C69}" srcId="{5BB6129C-67F4-4F01-8898-786F5CB043C0}" destId="{9C3E447E-CDDD-4ED8-8336-2FBB2770D891}" srcOrd="0" destOrd="0" parTransId="{C9C902CE-9FD7-45C6-A418-E239CC7AA23F}" sibTransId="{E69B565B-56E1-48AA-A98E-4B626E86B766}"/>
    <dgm:cxn modelId="{C4782C68-509E-4488-A37E-F1A2B2F5BCC3}" type="presOf" srcId="{E69B565B-56E1-48AA-A98E-4B626E86B766}" destId="{EADEB4B2-616D-4FDE-B3A2-52278737F70D}" srcOrd="1" destOrd="0" presId="urn:microsoft.com/office/officeart/2005/8/layout/process5"/>
    <dgm:cxn modelId="{4C0C3A25-A071-46E9-9E2D-7161DCDBAEC0}" type="presOf" srcId="{ECD0EC54-BFA9-4C49-B9C8-C178CC44D597}" destId="{DFC6611B-1E15-4820-9615-93435C09320A}" srcOrd="0" destOrd="0" presId="urn:microsoft.com/office/officeart/2005/8/layout/process5"/>
    <dgm:cxn modelId="{9195A313-1A05-423C-B6E0-6302AA3EB2F6}" type="presOf" srcId="{5F42A397-36EF-4E72-A38D-20867B6A3E8B}" destId="{27A47E7C-2AB2-441A-A788-6B42429AE9D8}" srcOrd="0" destOrd="1" presId="urn:microsoft.com/office/officeart/2005/8/layout/process5"/>
    <dgm:cxn modelId="{7893BC48-C1C0-4543-B281-7A186DA18A63}" type="presOf" srcId="{E69B565B-56E1-48AA-A98E-4B626E86B766}" destId="{B51B3377-0434-4601-A28F-210BA0973634}" srcOrd="0" destOrd="0" presId="urn:microsoft.com/office/officeart/2005/8/layout/process5"/>
    <dgm:cxn modelId="{EFBA93C9-8715-4CC7-8758-C2F016A6692B}" type="presOf" srcId="{E9FD669A-6096-4CEF-996B-EB3E9D6F2EE5}" destId="{56EF2D34-175B-4FB5-84CA-F03FDE88CD49}" srcOrd="0" destOrd="0" presId="urn:microsoft.com/office/officeart/2005/8/layout/process5"/>
    <dgm:cxn modelId="{0ACF5D0E-23CA-44DF-BE86-33B8CC441FAA}" srcId="{5BB6129C-67F4-4F01-8898-786F5CB043C0}" destId="{93DA286F-E2B4-4EEB-B026-650757DB3CB1}" srcOrd="2" destOrd="0" parTransId="{520A05CF-30BD-42B2-A950-9A59516D9D0C}" sibTransId="{0CB597D3-696F-4A27-983E-2C2EAFFFC591}"/>
    <dgm:cxn modelId="{41FB0622-AF47-48BD-A345-6A62A3C900BF}" type="presOf" srcId="{85A26EC5-6CC2-4389-8DA9-85D9B4E98492}" destId="{D4E26E06-E26D-4D4F-8E30-62FE3E29CA65}" srcOrd="0" destOrd="1" presId="urn:microsoft.com/office/officeart/2005/8/layout/process5"/>
    <dgm:cxn modelId="{BE729A2C-9D79-4730-943C-205BE7EAB1D0}" type="presOf" srcId="{14CD6F24-C8AE-42F8-8422-A2E31FDCCF99}" destId="{D4E26E06-E26D-4D4F-8E30-62FE3E29CA65}" srcOrd="0" destOrd="0" presId="urn:microsoft.com/office/officeart/2005/8/layout/process5"/>
    <dgm:cxn modelId="{1B3C6DFD-BEB6-493A-ABEB-3A5357512DB6}" type="presOf" srcId="{22384535-F930-4D78-93EB-9C5088371844}" destId="{44D9778C-208F-4467-A291-F4153F793646}" srcOrd="0" destOrd="1" presId="urn:microsoft.com/office/officeart/2005/8/layout/process5"/>
    <dgm:cxn modelId="{77DB2679-48DA-430C-9C5C-47453B9F653D}" srcId="{5BB6129C-67F4-4F01-8898-786F5CB043C0}" destId="{E9FD669A-6096-4CEF-996B-EB3E9D6F2EE5}" srcOrd="5" destOrd="0" parTransId="{D263EF20-96A8-4CCD-AC83-76673D94899C}" sibTransId="{8A508B0D-7A36-4D96-8192-EE762D8F7ADC}"/>
    <dgm:cxn modelId="{61B7928A-3491-4D09-BEBE-4CEF48E452A5}" type="presOf" srcId="{833DBE83-8ECF-4C66-A135-BAE8678B04AD}" destId="{ECAAC173-80EE-4EF6-A0AC-9A483E6DEFA7}" srcOrd="0" destOrd="0" presId="urn:microsoft.com/office/officeart/2005/8/layout/process5"/>
    <dgm:cxn modelId="{DDB7A55B-B379-4DFE-8917-4C1DD80257EE}" type="presOf" srcId="{D7E81D15-C56F-465E-B85E-8998B007B3DB}" destId="{1DB2A8A6-2ABE-493D-8081-3AFA26151D3F}" srcOrd="0" destOrd="0" presId="urn:microsoft.com/office/officeart/2005/8/layout/process5"/>
    <dgm:cxn modelId="{0FC7E548-3505-4028-A795-E054D9AEF92C}" type="presOf" srcId="{2646B983-F26B-416F-A6F7-3A6A764A0170}" destId="{52A2B22A-1B95-44C0-9075-FE192D9E1367}" srcOrd="1" destOrd="0" presId="urn:microsoft.com/office/officeart/2005/8/layout/process5"/>
    <dgm:cxn modelId="{EF33C6B3-8C63-43E9-A8EB-DE0589219151}" type="presOf" srcId="{BA332542-6346-474F-983A-3036F2C3A465}" destId="{DFC6611B-1E15-4820-9615-93435C09320A}" srcOrd="0" destOrd="1" presId="urn:microsoft.com/office/officeart/2005/8/layout/process5"/>
    <dgm:cxn modelId="{4BA83C2E-BDF8-425A-9C56-BEC0229AC0B1}" type="presOf" srcId="{2646B983-F26B-416F-A6F7-3A6A764A0170}" destId="{486C1EB2-DEC6-4B0E-AB4D-608570ACCFAA}" srcOrd="0" destOrd="0" presId="urn:microsoft.com/office/officeart/2005/8/layout/process5"/>
    <dgm:cxn modelId="{EADEC06B-C64B-4183-94B3-9B35CCAD7F68}" srcId="{5BB6129C-67F4-4F01-8898-786F5CB043C0}" destId="{474AC8C3-87A0-4166-9882-C3687E17BB08}" srcOrd="3" destOrd="0" parTransId="{16C4297E-0908-4E76-9EBE-C9001628710D}" sibTransId="{A07D9C7A-0E90-4650-A7CC-A5B5D0028059}"/>
    <dgm:cxn modelId="{DFC3BDC4-B24D-4734-9EC6-7014584402CC}" type="presOf" srcId="{0AA93E99-7C51-4C04-B5C1-14B85BE4CB08}" destId="{195B5994-24F5-40E1-A304-65DB5DA53B7C}" srcOrd="0" destOrd="1" presId="urn:microsoft.com/office/officeart/2005/8/layout/process5"/>
    <dgm:cxn modelId="{1465268B-6262-44B4-B080-18BC5CB1CFE6}" type="presOf" srcId="{D30A500F-A860-4ACB-B240-BD8A191C8AD4}" destId="{1483D926-0020-4F96-BEB6-0CBA5F521952}" srcOrd="0" destOrd="0" presId="urn:microsoft.com/office/officeart/2005/8/layout/process5"/>
    <dgm:cxn modelId="{EE8246D8-4144-427B-BE58-E413BA7C5E7C}" type="presOf" srcId="{88173BC5-43D6-4024-AF24-4362FBE66641}" destId="{44D9778C-208F-4467-A291-F4153F793646}" srcOrd="0" destOrd="0" presId="urn:microsoft.com/office/officeart/2005/8/layout/process5"/>
    <dgm:cxn modelId="{E77D78BD-4C16-400E-87D3-F454D32192FA}" srcId="{E9FD669A-6096-4CEF-996B-EB3E9D6F2EE5}" destId="{91D9ECE8-0F2D-47F9-AE72-C5CE43D33B4C}" srcOrd="0" destOrd="0" parTransId="{398794FE-FE44-40E6-9D96-E92F4787BCD8}" sibTransId="{54E745FF-AD81-4053-AE01-06176AAA52D9}"/>
    <dgm:cxn modelId="{75079BF5-5BBD-4FCF-8E2C-A2AB7A3DF306}" type="presOf" srcId="{91D9ECE8-0F2D-47F9-AE72-C5CE43D33B4C}" destId="{56EF2D34-175B-4FB5-84CA-F03FDE88CD49}" srcOrd="0" destOrd="1" presId="urn:microsoft.com/office/officeart/2005/8/layout/process5"/>
    <dgm:cxn modelId="{62B2C74F-903D-4913-A6C7-A1C03100C15D}" type="presOf" srcId="{A07D9C7A-0E90-4650-A7CC-A5B5D0028059}" destId="{3B007EE7-8174-44A3-BAA6-EAF2CE798B56}" srcOrd="0" destOrd="0" presId="urn:microsoft.com/office/officeart/2005/8/layout/process5"/>
    <dgm:cxn modelId="{94E8D81D-B5FC-4101-BA55-3CF01585FA02}" type="presOf" srcId="{0CB597D3-696F-4A27-983E-2C2EAFFFC591}" destId="{BEC1AF29-9E35-4458-8769-993BCE62D949}" srcOrd="1" destOrd="0" presId="urn:microsoft.com/office/officeart/2005/8/layout/process5"/>
    <dgm:cxn modelId="{6702759D-D906-45BA-A5B6-5A783FDF58A2}" srcId="{5BB6129C-67F4-4F01-8898-786F5CB043C0}" destId="{88173BC5-43D6-4024-AF24-4362FBE66641}" srcOrd="6" destOrd="0" parTransId="{5DE22D13-D61C-41C4-B644-884DFFC995B6}" sibTransId="{833DBE83-8ECF-4C66-A135-BAE8678B04AD}"/>
    <dgm:cxn modelId="{C909305B-C86D-44A9-AE53-4270840FDACF}" srcId="{474AC8C3-87A0-4166-9882-C3687E17BB08}" destId="{5F42A397-36EF-4E72-A38D-20867B6A3E8B}" srcOrd="0" destOrd="0" parTransId="{F82B3EA5-8045-482B-8FCB-6AAF519BBB9F}" sibTransId="{011BA96B-FA23-4E0B-8D58-712412454CA0}"/>
    <dgm:cxn modelId="{CEDC0DD7-FDFD-441E-91BA-2181666BA251}" srcId="{5BB6129C-67F4-4F01-8898-786F5CB043C0}" destId="{D30A500F-A860-4ACB-B240-BD8A191C8AD4}" srcOrd="4" destOrd="0" parTransId="{6D771E11-04E2-40F2-AC08-A7B8F2B8F7EE}" sibTransId="{2646B983-F26B-416F-A6F7-3A6A764A0170}"/>
    <dgm:cxn modelId="{B0122225-F0FB-4278-A48A-95BA2FCF7351}" type="presOf" srcId="{0CB597D3-696F-4A27-983E-2C2EAFFFC591}" destId="{45FE739C-D83F-4817-B96E-D95604BC42F8}" srcOrd="0" destOrd="0" presId="urn:microsoft.com/office/officeart/2005/8/layout/process5"/>
    <dgm:cxn modelId="{4698EEBB-1C8E-4D08-A6D7-D0BEF8F0B8FA}" srcId="{D30A500F-A860-4ACB-B240-BD8A191C8AD4}" destId="{7EFB57DD-2740-4D5F-92B2-77FC84F4A150}" srcOrd="0" destOrd="0" parTransId="{D7BEB743-D07D-4C21-9F95-43BC21C6BBA4}" sibTransId="{8D1B7161-255A-499D-A183-590FCFCC97AC}"/>
    <dgm:cxn modelId="{64E8F418-0DF7-444A-B07E-425D16F55CA7}" srcId="{88173BC5-43D6-4024-AF24-4362FBE66641}" destId="{22384535-F930-4D78-93EB-9C5088371844}" srcOrd="0" destOrd="0" parTransId="{A9AD4A20-2B65-4C55-8C66-06EC4E63782D}" sibTransId="{EB3D05D4-9BB8-4FF7-BDD6-DAF2844367FB}"/>
    <dgm:cxn modelId="{2183E7D6-E9CC-45FD-A4D9-123D8226D8D2}" type="presOf" srcId="{EDAFED3E-FBDD-4E01-BC4F-1C72BB96C90D}" destId="{B50978D3-052A-4A48-96D2-4E7D5D79F9EA}" srcOrd="0" destOrd="1" presId="urn:microsoft.com/office/officeart/2005/8/layout/process5"/>
    <dgm:cxn modelId="{0A6AA74E-1BD3-44FE-BFD2-B996AE73E067}" type="presOf" srcId="{8A508B0D-7A36-4D96-8192-EE762D8F7ADC}" destId="{A702B13E-5D7D-4667-957B-D5E007224C4F}" srcOrd="0" destOrd="0" presId="urn:microsoft.com/office/officeart/2005/8/layout/process5"/>
    <dgm:cxn modelId="{C14BA163-351F-4807-96D6-198F070A006F}" srcId="{93DA286F-E2B4-4EEB-B026-650757DB3CB1}" destId="{EDAFED3E-FBDD-4E01-BC4F-1C72BB96C90D}" srcOrd="0" destOrd="0" parTransId="{15EF8361-99E5-4055-BC4B-2EF4A7403F1C}" sibTransId="{D1FEA39E-262E-4B94-A2CD-80919264C2E7}"/>
    <dgm:cxn modelId="{9476B189-4B70-4D5E-91FE-B0FC11383AF1}" srcId="{9C3E447E-CDDD-4ED8-8336-2FBB2770D891}" destId="{0AA93E99-7C51-4C04-B5C1-14B85BE4CB08}" srcOrd="0" destOrd="0" parTransId="{93CDAE79-B708-4297-B12B-1C3B37F54715}" sibTransId="{BA22B60F-05F3-44D8-98EE-9E551D4B76BA}"/>
    <dgm:cxn modelId="{2E2A38B3-D94A-4386-87AB-DEE61F416561}" srcId="{14CD6F24-C8AE-42F8-8422-A2E31FDCCF99}" destId="{85A26EC5-6CC2-4389-8DA9-85D9B4E98492}" srcOrd="0" destOrd="0" parTransId="{28D18406-F45C-487E-80A4-6898DDB8FD34}" sibTransId="{7ACE50B6-7CA5-40B5-B025-E93EF503C818}"/>
    <dgm:cxn modelId="{F4E6C31E-579C-4336-A41B-BE3B27186F52}" type="presParOf" srcId="{51AD254D-FF1C-4B39-985B-742D854CB30B}" destId="{195B5994-24F5-40E1-A304-65DB5DA53B7C}" srcOrd="0" destOrd="0" presId="urn:microsoft.com/office/officeart/2005/8/layout/process5"/>
    <dgm:cxn modelId="{CA140A65-2398-4919-9F06-BF57F4C85EBD}" type="presParOf" srcId="{51AD254D-FF1C-4B39-985B-742D854CB30B}" destId="{B51B3377-0434-4601-A28F-210BA0973634}" srcOrd="1" destOrd="0" presId="urn:microsoft.com/office/officeart/2005/8/layout/process5"/>
    <dgm:cxn modelId="{144FB5C7-42F8-40B1-8647-9D823489F064}" type="presParOf" srcId="{B51B3377-0434-4601-A28F-210BA0973634}" destId="{EADEB4B2-616D-4FDE-B3A2-52278737F70D}" srcOrd="0" destOrd="0" presId="urn:microsoft.com/office/officeart/2005/8/layout/process5"/>
    <dgm:cxn modelId="{38DD7A35-7874-47D7-BB29-9959480DE1CC}" type="presParOf" srcId="{51AD254D-FF1C-4B39-985B-742D854CB30B}" destId="{DFC6611B-1E15-4820-9615-93435C09320A}" srcOrd="2" destOrd="0" presId="urn:microsoft.com/office/officeart/2005/8/layout/process5"/>
    <dgm:cxn modelId="{F08BFD9D-650D-4968-81F6-E0CEAA34B530}" type="presParOf" srcId="{51AD254D-FF1C-4B39-985B-742D854CB30B}" destId="{1DB2A8A6-2ABE-493D-8081-3AFA26151D3F}" srcOrd="3" destOrd="0" presId="urn:microsoft.com/office/officeart/2005/8/layout/process5"/>
    <dgm:cxn modelId="{FF20F254-08DA-49B1-A352-31E1116D3A10}" type="presParOf" srcId="{1DB2A8A6-2ABE-493D-8081-3AFA26151D3F}" destId="{4BB9811B-CD26-4779-866B-AA99020A5761}" srcOrd="0" destOrd="0" presId="urn:microsoft.com/office/officeart/2005/8/layout/process5"/>
    <dgm:cxn modelId="{99F2B4B9-9A63-4AF3-AA15-FE5FD20F6674}" type="presParOf" srcId="{51AD254D-FF1C-4B39-985B-742D854CB30B}" destId="{B50978D3-052A-4A48-96D2-4E7D5D79F9EA}" srcOrd="4" destOrd="0" presId="urn:microsoft.com/office/officeart/2005/8/layout/process5"/>
    <dgm:cxn modelId="{42F1D850-7599-4B1D-A24F-79B645FDBBF4}" type="presParOf" srcId="{51AD254D-FF1C-4B39-985B-742D854CB30B}" destId="{45FE739C-D83F-4817-B96E-D95604BC42F8}" srcOrd="5" destOrd="0" presId="urn:microsoft.com/office/officeart/2005/8/layout/process5"/>
    <dgm:cxn modelId="{C953C1DB-913D-46A9-8441-759FBE33ADB9}" type="presParOf" srcId="{45FE739C-D83F-4817-B96E-D95604BC42F8}" destId="{BEC1AF29-9E35-4458-8769-993BCE62D949}" srcOrd="0" destOrd="0" presId="urn:microsoft.com/office/officeart/2005/8/layout/process5"/>
    <dgm:cxn modelId="{66A70686-54CA-4112-8E20-77B0BCA2CC11}" type="presParOf" srcId="{51AD254D-FF1C-4B39-985B-742D854CB30B}" destId="{27A47E7C-2AB2-441A-A788-6B42429AE9D8}" srcOrd="6" destOrd="0" presId="urn:microsoft.com/office/officeart/2005/8/layout/process5"/>
    <dgm:cxn modelId="{69EEC3D9-C95D-4606-BBDA-9E1BAE8E9AF1}" type="presParOf" srcId="{51AD254D-FF1C-4B39-985B-742D854CB30B}" destId="{3B007EE7-8174-44A3-BAA6-EAF2CE798B56}" srcOrd="7" destOrd="0" presId="urn:microsoft.com/office/officeart/2005/8/layout/process5"/>
    <dgm:cxn modelId="{3922AA95-1E4A-4EF4-9832-6E64A3E1F240}" type="presParOf" srcId="{3B007EE7-8174-44A3-BAA6-EAF2CE798B56}" destId="{29234FFF-3754-4548-91FA-3D86549A544D}" srcOrd="0" destOrd="0" presId="urn:microsoft.com/office/officeart/2005/8/layout/process5"/>
    <dgm:cxn modelId="{3BCB294D-E4C8-44AC-838E-F899B86E1073}" type="presParOf" srcId="{51AD254D-FF1C-4B39-985B-742D854CB30B}" destId="{1483D926-0020-4F96-BEB6-0CBA5F521952}" srcOrd="8" destOrd="0" presId="urn:microsoft.com/office/officeart/2005/8/layout/process5"/>
    <dgm:cxn modelId="{A8A50729-EF55-4057-BDA3-CD88524F6E03}" type="presParOf" srcId="{51AD254D-FF1C-4B39-985B-742D854CB30B}" destId="{486C1EB2-DEC6-4B0E-AB4D-608570ACCFAA}" srcOrd="9" destOrd="0" presId="urn:microsoft.com/office/officeart/2005/8/layout/process5"/>
    <dgm:cxn modelId="{508EEE0B-5F3C-44D6-8F55-D0785F6B7DBB}" type="presParOf" srcId="{486C1EB2-DEC6-4B0E-AB4D-608570ACCFAA}" destId="{52A2B22A-1B95-44C0-9075-FE192D9E1367}" srcOrd="0" destOrd="0" presId="urn:microsoft.com/office/officeart/2005/8/layout/process5"/>
    <dgm:cxn modelId="{33A51412-118E-4630-AEEF-FC1DD45BD328}" type="presParOf" srcId="{51AD254D-FF1C-4B39-985B-742D854CB30B}" destId="{56EF2D34-175B-4FB5-84CA-F03FDE88CD49}" srcOrd="10" destOrd="0" presId="urn:microsoft.com/office/officeart/2005/8/layout/process5"/>
    <dgm:cxn modelId="{78CA5AA7-7DB2-4C65-A9FE-AB530CE9BA4A}" type="presParOf" srcId="{51AD254D-FF1C-4B39-985B-742D854CB30B}" destId="{A702B13E-5D7D-4667-957B-D5E007224C4F}" srcOrd="11" destOrd="0" presId="urn:microsoft.com/office/officeart/2005/8/layout/process5"/>
    <dgm:cxn modelId="{DA053A80-2E59-467A-A741-6C254AB31415}" type="presParOf" srcId="{A702B13E-5D7D-4667-957B-D5E007224C4F}" destId="{8806931A-18A3-491E-B6FD-26E3844CC20C}" srcOrd="0" destOrd="0" presId="urn:microsoft.com/office/officeart/2005/8/layout/process5"/>
    <dgm:cxn modelId="{D1D0649D-1B14-4198-BC49-6CDD5627B84F}" type="presParOf" srcId="{51AD254D-FF1C-4B39-985B-742D854CB30B}" destId="{44D9778C-208F-4467-A291-F4153F793646}" srcOrd="12" destOrd="0" presId="urn:microsoft.com/office/officeart/2005/8/layout/process5"/>
    <dgm:cxn modelId="{A589E695-071D-4EAF-903D-93E46423A703}" type="presParOf" srcId="{51AD254D-FF1C-4B39-985B-742D854CB30B}" destId="{ECAAC173-80EE-4EF6-A0AC-9A483E6DEFA7}" srcOrd="13" destOrd="0" presId="urn:microsoft.com/office/officeart/2005/8/layout/process5"/>
    <dgm:cxn modelId="{B6B83F19-B0A5-48CF-9E70-A6D9F20DF58A}" type="presParOf" srcId="{ECAAC173-80EE-4EF6-A0AC-9A483E6DEFA7}" destId="{6E25B529-C624-4669-B74E-5D0752CC912E}" srcOrd="0" destOrd="0" presId="urn:microsoft.com/office/officeart/2005/8/layout/process5"/>
    <dgm:cxn modelId="{326A0064-3A2C-4780-90B5-7A7A498A10FD}" type="presParOf" srcId="{51AD254D-FF1C-4B39-985B-742D854CB30B}" destId="{D4E26E06-E26D-4D4F-8E30-62FE3E29CA65}" srcOrd="14"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5B5994-24F5-40E1-A304-65DB5DA53B7C}">
      <dsp:nvSpPr>
        <dsp:cNvPr id="0" name=""/>
        <dsp:cNvSpPr/>
      </dsp:nvSpPr>
      <dsp:spPr>
        <a:xfrm>
          <a:off x="113750" y="2221"/>
          <a:ext cx="2261570" cy="2077535"/>
        </a:xfrm>
        <a:prstGeom prst="roundRect">
          <a:avLst>
            <a:gd name="adj" fmla="val 10000"/>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t" anchorCtr="0">
          <a:noAutofit/>
        </a:bodyPr>
        <a:lstStyle/>
        <a:p>
          <a:pPr lvl="0" algn="l" defTabSz="533400">
            <a:lnSpc>
              <a:spcPct val="90000"/>
            </a:lnSpc>
            <a:spcBef>
              <a:spcPct val="0"/>
            </a:spcBef>
            <a:spcAft>
              <a:spcPct val="35000"/>
            </a:spcAft>
          </a:pPr>
          <a:endParaRPr lang="en-US" sz="1200" kern="1200" dirty="0">
            <a:latin typeface="Times New Roman" panose="02020603050405020304" pitchFamily="18" charset="0"/>
            <a:cs typeface="Times New Roman" panose="02020603050405020304" pitchFamily="18" charset="0"/>
          </a:endParaRPr>
        </a:p>
        <a:p>
          <a:pPr marL="228600" lvl="1" indent="-228600" algn="l" defTabSz="889000">
            <a:lnSpc>
              <a:spcPct val="90000"/>
            </a:lnSpc>
            <a:spcBef>
              <a:spcPct val="0"/>
            </a:spcBef>
            <a:spcAft>
              <a:spcPct val="15000"/>
            </a:spcAft>
            <a:buChar char="••"/>
          </a:pPr>
          <a:r>
            <a:rPr lang="en-US" sz="2000" kern="1200" dirty="0" smtClean="0">
              <a:latin typeface="Times New Roman" panose="02020603050405020304" pitchFamily="18" charset="0"/>
              <a:cs typeface="Times New Roman" panose="02020603050405020304" pitchFamily="18" charset="0"/>
            </a:rPr>
            <a:t>Program and train machine learning model for eye tracking.</a:t>
          </a:r>
          <a:br>
            <a:rPr lang="en-US" sz="2000" kern="1200" dirty="0" smtClean="0">
              <a:latin typeface="Times New Roman" panose="02020603050405020304" pitchFamily="18" charset="0"/>
              <a:cs typeface="Times New Roman" panose="02020603050405020304" pitchFamily="18" charset="0"/>
            </a:rPr>
          </a:br>
          <a:r>
            <a:rPr lang="en-US" sz="2000" kern="1200" dirty="0" smtClean="0">
              <a:latin typeface="Times New Roman" panose="02020603050405020304" pitchFamily="18" charset="0"/>
              <a:cs typeface="Times New Roman" panose="02020603050405020304" pitchFamily="18" charset="0"/>
            </a:rPr>
            <a:t>(7</a:t>
          </a:r>
          <a:r>
            <a:rPr lang="en-US" sz="2000" kern="1200" baseline="30000" dirty="0" smtClean="0">
              <a:latin typeface="Times New Roman" panose="02020603050405020304" pitchFamily="18" charset="0"/>
              <a:cs typeface="Times New Roman" panose="02020603050405020304" pitchFamily="18" charset="0"/>
            </a:rPr>
            <a:t>th</a:t>
          </a:r>
          <a:r>
            <a:rPr lang="en-US" sz="2000" kern="1200" dirty="0" smtClean="0">
              <a:latin typeface="Times New Roman" panose="02020603050405020304" pitchFamily="18" charset="0"/>
              <a:cs typeface="Times New Roman" panose="02020603050405020304" pitchFamily="18" charset="0"/>
            </a:rPr>
            <a:t> semester)</a:t>
          </a:r>
          <a:endParaRPr lang="en-US" sz="2000" kern="1200" dirty="0">
            <a:latin typeface="Times New Roman" panose="02020603050405020304" pitchFamily="18" charset="0"/>
            <a:cs typeface="Times New Roman" panose="02020603050405020304" pitchFamily="18" charset="0"/>
          </a:endParaRPr>
        </a:p>
      </dsp:txBody>
      <dsp:txXfrm>
        <a:off x="174599" y="63070"/>
        <a:ext cx="2139872" cy="1955837"/>
      </dsp:txXfrm>
    </dsp:sp>
    <dsp:sp modelId="{B51B3377-0434-4601-A28F-210BA0973634}">
      <dsp:nvSpPr>
        <dsp:cNvPr id="0" name=""/>
        <dsp:cNvSpPr/>
      </dsp:nvSpPr>
      <dsp:spPr>
        <a:xfrm>
          <a:off x="2419737" y="957572"/>
          <a:ext cx="133887" cy="166833"/>
        </a:xfrm>
        <a:prstGeom prst="rightArrow">
          <a:avLst>
            <a:gd name="adj1" fmla="val 60000"/>
            <a:gd name="adj2" fmla="val 50000"/>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dirty="0"/>
        </a:p>
      </dsp:txBody>
      <dsp:txXfrm>
        <a:off x="2419737" y="990939"/>
        <a:ext cx="93721" cy="100099"/>
      </dsp:txXfrm>
    </dsp:sp>
    <dsp:sp modelId="{DFC6611B-1E15-4820-9615-93435C09320A}">
      <dsp:nvSpPr>
        <dsp:cNvPr id="0" name=""/>
        <dsp:cNvSpPr/>
      </dsp:nvSpPr>
      <dsp:spPr>
        <a:xfrm>
          <a:off x="2604928" y="2221"/>
          <a:ext cx="2261570" cy="2077535"/>
        </a:xfrm>
        <a:prstGeom prst="roundRect">
          <a:avLst>
            <a:gd name="adj" fmla="val 1000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t" anchorCtr="0">
          <a:noAutofit/>
        </a:bodyPr>
        <a:lstStyle/>
        <a:p>
          <a:pPr lvl="0" algn="l" defTabSz="533400">
            <a:lnSpc>
              <a:spcPct val="90000"/>
            </a:lnSpc>
            <a:spcBef>
              <a:spcPct val="0"/>
            </a:spcBef>
            <a:spcAft>
              <a:spcPct val="35000"/>
            </a:spcAft>
          </a:pPr>
          <a:endParaRPr lang="en-US" sz="1200" kern="1200" dirty="0">
            <a:latin typeface="Times New Roman" panose="02020603050405020304" pitchFamily="18" charset="0"/>
            <a:cs typeface="Times New Roman" panose="02020603050405020304" pitchFamily="18" charset="0"/>
          </a:endParaRPr>
        </a:p>
        <a:p>
          <a:pPr marL="228600" lvl="1" indent="-228600" algn="l" defTabSz="889000">
            <a:lnSpc>
              <a:spcPct val="90000"/>
            </a:lnSpc>
            <a:spcBef>
              <a:spcPct val="0"/>
            </a:spcBef>
            <a:spcAft>
              <a:spcPct val="15000"/>
            </a:spcAft>
            <a:buChar char="••"/>
          </a:pPr>
          <a:r>
            <a:rPr lang="en-US" sz="2000" kern="1200" dirty="0" smtClean="0">
              <a:latin typeface="Times New Roman" panose="02020603050405020304" pitchFamily="18" charset="0"/>
              <a:cs typeface="Times New Roman" panose="02020603050405020304" pitchFamily="18" charset="0"/>
            </a:rPr>
            <a:t>Design and implementation of small model of autonomous wheelchair.</a:t>
          </a:r>
          <a:br>
            <a:rPr lang="en-US" sz="2000" kern="1200" dirty="0" smtClean="0">
              <a:latin typeface="Times New Roman" panose="02020603050405020304" pitchFamily="18" charset="0"/>
              <a:cs typeface="Times New Roman" panose="02020603050405020304" pitchFamily="18" charset="0"/>
            </a:rPr>
          </a:br>
          <a:r>
            <a:rPr lang="en-US" sz="2000" kern="1200" dirty="0" smtClean="0">
              <a:latin typeface="Times New Roman" panose="02020603050405020304" pitchFamily="18" charset="0"/>
              <a:cs typeface="Times New Roman" panose="02020603050405020304" pitchFamily="18" charset="0"/>
            </a:rPr>
            <a:t>(7</a:t>
          </a:r>
          <a:r>
            <a:rPr lang="en-US" sz="2000" kern="1200" baseline="30000" dirty="0" smtClean="0">
              <a:latin typeface="Times New Roman" panose="02020603050405020304" pitchFamily="18" charset="0"/>
              <a:cs typeface="Times New Roman" panose="02020603050405020304" pitchFamily="18" charset="0"/>
            </a:rPr>
            <a:t>th</a:t>
          </a:r>
          <a:r>
            <a:rPr lang="en-US" sz="2000" kern="1200" dirty="0" smtClean="0">
              <a:latin typeface="Times New Roman" panose="02020603050405020304" pitchFamily="18" charset="0"/>
              <a:cs typeface="Times New Roman" panose="02020603050405020304" pitchFamily="18" charset="0"/>
            </a:rPr>
            <a:t> semester)</a:t>
          </a:r>
          <a:endParaRPr lang="en-US" sz="2000" kern="1200" dirty="0">
            <a:latin typeface="Times New Roman" panose="02020603050405020304" pitchFamily="18" charset="0"/>
            <a:cs typeface="Times New Roman" panose="02020603050405020304" pitchFamily="18" charset="0"/>
          </a:endParaRPr>
        </a:p>
      </dsp:txBody>
      <dsp:txXfrm>
        <a:off x="2665777" y="63070"/>
        <a:ext cx="2139872" cy="1955837"/>
      </dsp:txXfrm>
    </dsp:sp>
    <dsp:sp modelId="{1DB2A8A6-2ABE-493D-8081-3AFA26151D3F}">
      <dsp:nvSpPr>
        <dsp:cNvPr id="0" name=""/>
        <dsp:cNvSpPr/>
      </dsp:nvSpPr>
      <dsp:spPr>
        <a:xfrm>
          <a:off x="4910915" y="957572"/>
          <a:ext cx="133887" cy="166833"/>
        </a:xfrm>
        <a:prstGeom prst="rightArrow">
          <a:avLst>
            <a:gd name="adj1" fmla="val 60000"/>
            <a:gd name="adj2" fmla="val 5000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dirty="0"/>
        </a:p>
      </dsp:txBody>
      <dsp:txXfrm>
        <a:off x="4910915" y="990939"/>
        <a:ext cx="93721" cy="100099"/>
      </dsp:txXfrm>
    </dsp:sp>
    <dsp:sp modelId="{B50978D3-052A-4A48-96D2-4E7D5D79F9EA}">
      <dsp:nvSpPr>
        <dsp:cNvPr id="0" name=""/>
        <dsp:cNvSpPr/>
      </dsp:nvSpPr>
      <dsp:spPr>
        <a:xfrm>
          <a:off x="5096106" y="2221"/>
          <a:ext cx="2261570" cy="2077535"/>
        </a:xfrm>
        <a:prstGeom prst="roundRect">
          <a:avLst>
            <a:gd name="adj" fmla="val 10000"/>
          </a:avLst>
        </a:prstGeom>
        <a:gradFill rotWithShape="0">
          <a:gsLst>
            <a:gs pos="0">
              <a:schemeClr val="accent4">
                <a:hueOff val="0"/>
                <a:satOff val="0"/>
                <a:lumOff val="0"/>
                <a:alphaOff val="0"/>
                <a:lumMod val="110000"/>
                <a:satMod val="105000"/>
                <a:tint val="67000"/>
              </a:schemeClr>
            </a:gs>
            <a:gs pos="50000">
              <a:schemeClr val="accent4">
                <a:hueOff val="0"/>
                <a:satOff val="0"/>
                <a:lumOff val="0"/>
                <a:alphaOff val="0"/>
                <a:lumMod val="105000"/>
                <a:satMod val="103000"/>
                <a:tint val="73000"/>
              </a:schemeClr>
            </a:gs>
            <a:gs pos="100000">
              <a:schemeClr val="accent4">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t" anchorCtr="0">
          <a:noAutofit/>
        </a:bodyPr>
        <a:lstStyle/>
        <a:p>
          <a:pPr lvl="0" algn="l" defTabSz="533400">
            <a:lnSpc>
              <a:spcPct val="90000"/>
            </a:lnSpc>
            <a:spcBef>
              <a:spcPct val="0"/>
            </a:spcBef>
            <a:spcAft>
              <a:spcPct val="35000"/>
            </a:spcAft>
          </a:pPr>
          <a:endParaRPr lang="en-US" sz="1200" kern="1200" dirty="0">
            <a:latin typeface="Times New Roman" panose="02020603050405020304" pitchFamily="18" charset="0"/>
            <a:cs typeface="Times New Roman" panose="02020603050405020304" pitchFamily="18" charset="0"/>
          </a:endParaRPr>
        </a:p>
        <a:p>
          <a:pPr marL="228600" lvl="1" indent="-228600" algn="l" defTabSz="889000">
            <a:lnSpc>
              <a:spcPct val="90000"/>
            </a:lnSpc>
            <a:spcBef>
              <a:spcPct val="0"/>
            </a:spcBef>
            <a:spcAft>
              <a:spcPct val="15000"/>
            </a:spcAft>
            <a:buChar char="••"/>
          </a:pPr>
          <a:r>
            <a:rPr lang="en-US" sz="2000" kern="1200" dirty="0" smtClean="0">
              <a:latin typeface="Times New Roman" panose="02020603050405020304" pitchFamily="18" charset="0"/>
              <a:cs typeface="Times New Roman" panose="02020603050405020304" pitchFamily="18" charset="0"/>
            </a:rPr>
            <a:t>Design and implementation of the circuit for home automation.</a:t>
          </a:r>
          <a:br>
            <a:rPr lang="en-US" sz="2000" kern="1200" dirty="0" smtClean="0">
              <a:latin typeface="Times New Roman" panose="02020603050405020304" pitchFamily="18" charset="0"/>
              <a:cs typeface="Times New Roman" panose="02020603050405020304" pitchFamily="18" charset="0"/>
            </a:rPr>
          </a:br>
          <a:r>
            <a:rPr lang="en-US" sz="2000" kern="1200" dirty="0" smtClean="0">
              <a:latin typeface="Times New Roman" panose="02020603050405020304" pitchFamily="18" charset="0"/>
              <a:cs typeface="Times New Roman" panose="02020603050405020304" pitchFamily="18" charset="0"/>
            </a:rPr>
            <a:t>(7</a:t>
          </a:r>
          <a:r>
            <a:rPr lang="en-US" sz="2000" kern="1200" baseline="30000" dirty="0" smtClean="0">
              <a:latin typeface="Times New Roman" panose="02020603050405020304" pitchFamily="18" charset="0"/>
              <a:cs typeface="Times New Roman" panose="02020603050405020304" pitchFamily="18" charset="0"/>
            </a:rPr>
            <a:t>th</a:t>
          </a:r>
          <a:r>
            <a:rPr lang="en-US" sz="2000" kern="1200" dirty="0" smtClean="0">
              <a:latin typeface="Times New Roman" panose="02020603050405020304" pitchFamily="18" charset="0"/>
              <a:cs typeface="Times New Roman" panose="02020603050405020304" pitchFamily="18" charset="0"/>
            </a:rPr>
            <a:t> semester)</a:t>
          </a:r>
          <a:endParaRPr lang="en-US" sz="2000" kern="1200" dirty="0">
            <a:latin typeface="Times New Roman" panose="02020603050405020304" pitchFamily="18" charset="0"/>
            <a:cs typeface="Times New Roman" panose="02020603050405020304" pitchFamily="18" charset="0"/>
          </a:endParaRPr>
        </a:p>
      </dsp:txBody>
      <dsp:txXfrm>
        <a:off x="5156955" y="63070"/>
        <a:ext cx="2139872" cy="1955837"/>
      </dsp:txXfrm>
    </dsp:sp>
    <dsp:sp modelId="{45FE739C-D83F-4817-B96E-D95604BC42F8}">
      <dsp:nvSpPr>
        <dsp:cNvPr id="0" name=""/>
        <dsp:cNvSpPr/>
      </dsp:nvSpPr>
      <dsp:spPr>
        <a:xfrm>
          <a:off x="7402092" y="957572"/>
          <a:ext cx="133887" cy="166833"/>
        </a:xfrm>
        <a:prstGeom prst="rightArrow">
          <a:avLst>
            <a:gd name="adj1" fmla="val 60000"/>
            <a:gd name="adj2" fmla="val 50000"/>
          </a:avLst>
        </a:prstGeom>
        <a:gradFill rotWithShape="0">
          <a:gsLst>
            <a:gs pos="0">
              <a:schemeClr val="accent4">
                <a:hueOff val="0"/>
                <a:satOff val="0"/>
                <a:lumOff val="0"/>
                <a:alphaOff val="0"/>
                <a:lumMod val="110000"/>
                <a:satMod val="105000"/>
                <a:tint val="67000"/>
              </a:schemeClr>
            </a:gs>
            <a:gs pos="50000">
              <a:schemeClr val="accent4">
                <a:hueOff val="0"/>
                <a:satOff val="0"/>
                <a:lumOff val="0"/>
                <a:alphaOff val="0"/>
                <a:lumMod val="105000"/>
                <a:satMod val="103000"/>
                <a:tint val="73000"/>
              </a:schemeClr>
            </a:gs>
            <a:gs pos="100000">
              <a:schemeClr val="accent4">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dirty="0"/>
        </a:p>
      </dsp:txBody>
      <dsp:txXfrm>
        <a:off x="7402092" y="990939"/>
        <a:ext cx="93721" cy="100099"/>
      </dsp:txXfrm>
    </dsp:sp>
    <dsp:sp modelId="{27A47E7C-2AB2-441A-A788-6B42429AE9D8}">
      <dsp:nvSpPr>
        <dsp:cNvPr id="0" name=""/>
        <dsp:cNvSpPr/>
      </dsp:nvSpPr>
      <dsp:spPr>
        <a:xfrm>
          <a:off x="7587284" y="2221"/>
          <a:ext cx="2261570" cy="2077535"/>
        </a:xfrm>
        <a:prstGeom prst="roundRect">
          <a:avLst>
            <a:gd name="adj" fmla="val 10000"/>
          </a:avLst>
        </a:prstGeom>
        <a:gradFill rotWithShape="0">
          <a:gsLst>
            <a:gs pos="0">
              <a:schemeClr val="accent5">
                <a:hueOff val="0"/>
                <a:satOff val="0"/>
                <a:lumOff val="0"/>
                <a:alphaOff val="0"/>
                <a:lumMod val="110000"/>
                <a:satMod val="105000"/>
                <a:tint val="67000"/>
              </a:schemeClr>
            </a:gs>
            <a:gs pos="50000">
              <a:schemeClr val="accent5">
                <a:hueOff val="0"/>
                <a:satOff val="0"/>
                <a:lumOff val="0"/>
                <a:alphaOff val="0"/>
                <a:lumMod val="105000"/>
                <a:satMod val="103000"/>
                <a:tint val="73000"/>
              </a:schemeClr>
            </a:gs>
            <a:gs pos="100000">
              <a:schemeClr val="accent5">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t" anchorCtr="0">
          <a:noAutofit/>
        </a:bodyPr>
        <a:lstStyle/>
        <a:p>
          <a:pPr lvl="0" algn="l" defTabSz="533400">
            <a:lnSpc>
              <a:spcPct val="90000"/>
            </a:lnSpc>
            <a:spcBef>
              <a:spcPct val="0"/>
            </a:spcBef>
            <a:spcAft>
              <a:spcPct val="35000"/>
            </a:spcAft>
          </a:pPr>
          <a:endParaRPr lang="en-US" sz="1200" kern="1200" dirty="0">
            <a:latin typeface="Times New Roman" panose="02020603050405020304" pitchFamily="18" charset="0"/>
            <a:cs typeface="Times New Roman" panose="02020603050405020304" pitchFamily="18" charset="0"/>
          </a:endParaRPr>
        </a:p>
        <a:p>
          <a:pPr marL="228600" lvl="1" indent="-228600" algn="l" defTabSz="889000">
            <a:lnSpc>
              <a:spcPct val="90000"/>
            </a:lnSpc>
            <a:spcBef>
              <a:spcPct val="0"/>
            </a:spcBef>
            <a:spcAft>
              <a:spcPct val="15000"/>
            </a:spcAft>
            <a:buChar char="••"/>
          </a:pPr>
          <a:r>
            <a:rPr lang="en-US" sz="2000" kern="1200" dirty="0" smtClean="0">
              <a:latin typeface="Times New Roman" panose="02020603050405020304" pitchFamily="18" charset="0"/>
              <a:cs typeface="Times New Roman" panose="02020603050405020304" pitchFamily="18" charset="0"/>
            </a:rPr>
            <a:t>Interface the eye tracker, home automation and wheelchair together.</a:t>
          </a:r>
          <a:br>
            <a:rPr lang="en-US" sz="2000" kern="1200" dirty="0" smtClean="0">
              <a:latin typeface="Times New Roman" panose="02020603050405020304" pitchFamily="18" charset="0"/>
              <a:cs typeface="Times New Roman" panose="02020603050405020304" pitchFamily="18" charset="0"/>
            </a:rPr>
          </a:br>
          <a:r>
            <a:rPr lang="en-US" sz="2000" kern="1200" dirty="0" smtClean="0">
              <a:latin typeface="Times New Roman" panose="02020603050405020304" pitchFamily="18" charset="0"/>
              <a:cs typeface="Times New Roman" panose="02020603050405020304" pitchFamily="18" charset="0"/>
            </a:rPr>
            <a:t>(7</a:t>
          </a:r>
          <a:r>
            <a:rPr lang="en-US" sz="2000" kern="1200" baseline="30000" dirty="0" smtClean="0">
              <a:latin typeface="Times New Roman" panose="02020603050405020304" pitchFamily="18" charset="0"/>
              <a:cs typeface="Times New Roman" panose="02020603050405020304" pitchFamily="18" charset="0"/>
            </a:rPr>
            <a:t>th</a:t>
          </a:r>
          <a:r>
            <a:rPr lang="en-US" sz="2000" kern="1200" dirty="0" smtClean="0">
              <a:latin typeface="Times New Roman" panose="02020603050405020304" pitchFamily="18" charset="0"/>
              <a:cs typeface="Times New Roman" panose="02020603050405020304" pitchFamily="18" charset="0"/>
            </a:rPr>
            <a:t> semester)</a:t>
          </a:r>
          <a:endParaRPr lang="en-US" sz="2000" kern="1200" dirty="0">
            <a:latin typeface="Times New Roman" panose="02020603050405020304" pitchFamily="18" charset="0"/>
            <a:cs typeface="Times New Roman" panose="02020603050405020304" pitchFamily="18" charset="0"/>
          </a:endParaRPr>
        </a:p>
      </dsp:txBody>
      <dsp:txXfrm>
        <a:off x="7648133" y="63070"/>
        <a:ext cx="2139872" cy="1955837"/>
      </dsp:txXfrm>
    </dsp:sp>
    <dsp:sp modelId="{3B007EE7-8174-44A3-BAA6-EAF2CE798B56}">
      <dsp:nvSpPr>
        <dsp:cNvPr id="0" name=""/>
        <dsp:cNvSpPr/>
      </dsp:nvSpPr>
      <dsp:spPr>
        <a:xfrm rot="5400000">
          <a:off x="8651125" y="2107699"/>
          <a:ext cx="133887" cy="166833"/>
        </a:xfrm>
        <a:prstGeom prst="rightArrow">
          <a:avLst>
            <a:gd name="adj1" fmla="val 60000"/>
            <a:gd name="adj2" fmla="val 50000"/>
          </a:avLst>
        </a:prstGeom>
        <a:gradFill rotWithShape="0">
          <a:gsLst>
            <a:gs pos="0">
              <a:schemeClr val="accent5">
                <a:hueOff val="0"/>
                <a:satOff val="0"/>
                <a:lumOff val="0"/>
                <a:alphaOff val="0"/>
                <a:lumMod val="110000"/>
                <a:satMod val="105000"/>
                <a:tint val="67000"/>
              </a:schemeClr>
            </a:gs>
            <a:gs pos="50000">
              <a:schemeClr val="accent5">
                <a:hueOff val="0"/>
                <a:satOff val="0"/>
                <a:lumOff val="0"/>
                <a:alphaOff val="0"/>
                <a:lumMod val="105000"/>
                <a:satMod val="103000"/>
                <a:tint val="73000"/>
              </a:schemeClr>
            </a:gs>
            <a:gs pos="100000">
              <a:schemeClr val="accent5">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lvl="0" algn="ctr" defTabSz="266700">
            <a:lnSpc>
              <a:spcPct val="90000"/>
            </a:lnSpc>
            <a:spcBef>
              <a:spcPct val="0"/>
            </a:spcBef>
            <a:spcAft>
              <a:spcPct val="35000"/>
            </a:spcAft>
          </a:pPr>
          <a:endParaRPr lang="en-US" sz="600" kern="1200" dirty="0"/>
        </a:p>
      </dsp:txBody>
      <dsp:txXfrm rot="-5400000">
        <a:off x="8668019" y="2124172"/>
        <a:ext cx="100099" cy="93721"/>
      </dsp:txXfrm>
    </dsp:sp>
    <dsp:sp modelId="{1483D926-0020-4F96-BEB6-0CBA5F521952}">
      <dsp:nvSpPr>
        <dsp:cNvPr id="0" name=""/>
        <dsp:cNvSpPr/>
      </dsp:nvSpPr>
      <dsp:spPr>
        <a:xfrm>
          <a:off x="7587284" y="2309363"/>
          <a:ext cx="2261570" cy="2077535"/>
        </a:xfrm>
        <a:prstGeom prst="roundRect">
          <a:avLst>
            <a:gd name="adj" fmla="val 10000"/>
          </a:avLst>
        </a:prstGeom>
        <a:gradFill rotWithShape="0">
          <a:gsLst>
            <a:gs pos="0">
              <a:schemeClr val="accent6">
                <a:hueOff val="0"/>
                <a:satOff val="0"/>
                <a:lumOff val="0"/>
                <a:alphaOff val="0"/>
                <a:lumMod val="110000"/>
                <a:satMod val="105000"/>
                <a:tint val="67000"/>
              </a:schemeClr>
            </a:gs>
            <a:gs pos="50000">
              <a:schemeClr val="accent6">
                <a:hueOff val="0"/>
                <a:satOff val="0"/>
                <a:lumOff val="0"/>
                <a:alphaOff val="0"/>
                <a:lumMod val="105000"/>
                <a:satMod val="103000"/>
                <a:tint val="73000"/>
              </a:schemeClr>
            </a:gs>
            <a:gs pos="100000">
              <a:schemeClr val="accent6">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t" anchorCtr="0">
          <a:noAutofit/>
        </a:bodyPr>
        <a:lstStyle/>
        <a:p>
          <a:pPr lvl="0" algn="l" defTabSz="533400">
            <a:lnSpc>
              <a:spcPct val="90000"/>
            </a:lnSpc>
            <a:spcBef>
              <a:spcPct val="0"/>
            </a:spcBef>
            <a:spcAft>
              <a:spcPct val="35000"/>
            </a:spcAft>
          </a:pPr>
          <a:endParaRPr lang="en-US" sz="1200" kern="1200" dirty="0">
            <a:latin typeface="Times New Roman" panose="02020603050405020304" pitchFamily="18" charset="0"/>
            <a:cs typeface="Times New Roman" panose="02020603050405020304" pitchFamily="18" charset="0"/>
          </a:endParaRPr>
        </a:p>
        <a:p>
          <a:pPr marL="228600" lvl="1" indent="-228600" algn="l" defTabSz="889000">
            <a:lnSpc>
              <a:spcPct val="90000"/>
            </a:lnSpc>
            <a:spcBef>
              <a:spcPct val="0"/>
            </a:spcBef>
            <a:spcAft>
              <a:spcPct val="15000"/>
            </a:spcAft>
            <a:buChar char="••"/>
          </a:pPr>
          <a:r>
            <a:rPr lang="en-US" sz="2000" kern="1200" dirty="0" smtClean="0">
              <a:latin typeface="Times New Roman" panose="02020603050405020304" pitchFamily="18" charset="0"/>
              <a:cs typeface="Times New Roman" panose="02020603050405020304" pitchFamily="18" charset="0"/>
            </a:rPr>
            <a:t>Fabrication of home automation system.</a:t>
          </a:r>
          <a:br>
            <a:rPr lang="en-US" sz="2000" kern="1200" dirty="0" smtClean="0">
              <a:latin typeface="Times New Roman" panose="02020603050405020304" pitchFamily="18" charset="0"/>
              <a:cs typeface="Times New Roman" panose="02020603050405020304" pitchFamily="18" charset="0"/>
            </a:rPr>
          </a:br>
          <a:r>
            <a:rPr lang="en-US" sz="2000" kern="1200" dirty="0" smtClean="0">
              <a:latin typeface="Times New Roman" panose="02020603050405020304" pitchFamily="18" charset="0"/>
              <a:cs typeface="Times New Roman" panose="02020603050405020304" pitchFamily="18" charset="0"/>
            </a:rPr>
            <a:t>(8</a:t>
          </a:r>
          <a:r>
            <a:rPr lang="en-US" sz="2000" kern="1200" baseline="30000" dirty="0" smtClean="0">
              <a:latin typeface="Times New Roman" panose="02020603050405020304" pitchFamily="18" charset="0"/>
              <a:cs typeface="Times New Roman" panose="02020603050405020304" pitchFamily="18" charset="0"/>
            </a:rPr>
            <a:t>th</a:t>
          </a:r>
          <a:r>
            <a:rPr lang="en-US" sz="2000" kern="1200" dirty="0" smtClean="0">
              <a:latin typeface="Times New Roman" panose="02020603050405020304" pitchFamily="18" charset="0"/>
              <a:cs typeface="Times New Roman" panose="02020603050405020304" pitchFamily="18" charset="0"/>
            </a:rPr>
            <a:t> semester)</a:t>
          </a:r>
        </a:p>
      </dsp:txBody>
      <dsp:txXfrm>
        <a:off x="7648133" y="2370212"/>
        <a:ext cx="2139872" cy="1955837"/>
      </dsp:txXfrm>
    </dsp:sp>
    <dsp:sp modelId="{486C1EB2-DEC6-4B0E-AB4D-608570ACCFAA}">
      <dsp:nvSpPr>
        <dsp:cNvPr id="0" name=""/>
        <dsp:cNvSpPr/>
      </dsp:nvSpPr>
      <dsp:spPr>
        <a:xfrm rot="10800000">
          <a:off x="7408981" y="3264715"/>
          <a:ext cx="133887" cy="166833"/>
        </a:xfrm>
        <a:prstGeom prst="rightArrow">
          <a:avLst>
            <a:gd name="adj1" fmla="val 60000"/>
            <a:gd name="adj2" fmla="val 50000"/>
          </a:avLst>
        </a:prstGeom>
        <a:gradFill rotWithShape="0">
          <a:gsLst>
            <a:gs pos="0">
              <a:schemeClr val="accent6">
                <a:hueOff val="0"/>
                <a:satOff val="0"/>
                <a:lumOff val="0"/>
                <a:alphaOff val="0"/>
                <a:lumMod val="110000"/>
                <a:satMod val="105000"/>
                <a:tint val="67000"/>
              </a:schemeClr>
            </a:gs>
            <a:gs pos="50000">
              <a:schemeClr val="accent6">
                <a:hueOff val="0"/>
                <a:satOff val="0"/>
                <a:lumOff val="0"/>
                <a:alphaOff val="0"/>
                <a:lumMod val="105000"/>
                <a:satMod val="103000"/>
                <a:tint val="73000"/>
              </a:schemeClr>
            </a:gs>
            <a:gs pos="100000">
              <a:schemeClr val="accent6">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dirty="0"/>
        </a:p>
      </dsp:txBody>
      <dsp:txXfrm rot="10800000">
        <a:off x="7449147" y="3298082"/>
        <a:ext cx="93721" cy="100099"/>
      </dsp:txXfrm>
    </dsp:sp>
    <dsp:sp modelId="{56EF2D34-175B-4FB5-84CA-F03FDE88CD49}">
      <dsp:nvSpPr>
        <dsp:cNvPr id="0" name=""/>
        <dsp:cNvSpPr/>
      </dsp:nvSpPr>
      <dsp:spPr>
        <a:xfrm>
          <a:off x="5096106" y="2309363"/>
          <a:ext cx="2261570" cy="2077535"/>
        </a:xfrm>
        <a:prstGeom prst="roundRect">
          <a:avLst>
            <a:gd name="adj" fmla="val 10000"/>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t" anchorCtr="0">
          <a:noAutofit/>
        </a:bodyPr>
        <a:lstStyle/>
        <a:p>
          <a:pPr lvl="0" algn="l" defTabSz="533400">
            <a:lnSpc>
              <a:spcPct val="90000"/>
            </a:lnSpc>
            <a:spcBef>
              <a:spcPct val="0"/>
            </a:spcBef>
            <a:spcAft>
              <a:spcPct val="35000"/>
            </a:spcAft>
          </a:pPr>
          <a:endParaRPr lang="en-US" sz="1200" kern="1200" dirty="0">
            <a:latin typeface="Times New Roman" panose="02020603050405020304" pitchFamily="18" charset="0"/>
            <a:cs typeface="Times New Roman" panose="02020603050405020304" pitchFamily="18" charset="0"/>
          </a:endParaRPr>
        </a:p>
        <a:p>
          <a:pPr marL="228600" lvl="1" indent="-228600" algn="l" defTabSz="889000">
            <a:lnSpc>
              <a:spcPct val="90000"/>
            </a:lnSpc>
            <a:spcBef>
              <a:spcPct val="0"/>
            </a:spcBef>
            <a:spcAft>
              <a:spcPct val="15000"/>
            </a:spcAft>
            <a:buChar char="••"/>
          </a:pPr>
          <a:r>
            <a:rPr lang="en-US" sz="2000" kern="1200" dirty="0" smtClean="0">
              <a:latin typeface="Times New Roman" panose="02020603050405020304" pitchFamily="18" charset="0"/>
              <a:cs typeface="Times New Roman" panose="02020603050405020304" pitchFamily="18" charset="0"/>
            </a:rPr>
            <a:t>Hardware implementation of eye tracking glasses.</a:t>
          </a:r>
          <a:br>
            <a:rPr lang="en-US" sz="2000" kern="1200" dirty="0" smtClean="0">
              <a:latin typeface="Times New Roman" panose="02020603050405020304" pitchFamily="18" charset="0"/>
              <a:cs typeface="Times New Roman" panose="02020603050405020304" pitchFamily="18" charset="0"/>
            </a:rPr>
          </a:br>
          <a:r>
            <a:rPr lang="en-US" sz="2000" kern="1200" dirty="0" smtClean="0">
              <a:latin typeface="Times New Roman" panose="02020603050405020304" pitchFamily="18" charset="0"/>
              <a:cs typeface="Times New Roman" panose="02020603050405020304" pitchFamily="18" charset="0"/>
            </a:rPr>
            <a:t>(8</a:t>
          </a:r>
          <a:r>
            <a:rPr lang="en-US" sz="2000" kern="1200" baseline="30000" dirty="0" smtClean="0">
              <a:latin typeface="Times New Roman" panose="02020603050405020304" pitchFamily="18" charset="0"/>
              <a:cs typeface="Times New Roman" panose="02020603050405020304" pitchFamily="18" charset="0"/>
            </a:rPr>
            <a:t>th</a:t>
          </a:r>
          <a:r>
            <a:rPr lang="en-US" sz="2000" kern="1200" dirty="0" smtClean="0">
              <a:latin typeface="Times New Roman" panose="02020603050405020304" pitchFamily="18" charset="0"/>
              <a:cs typeface="Times New Roman" panose="02020603050405020304" pitchFamily="18" charset="0"/>
            </a:rPr>
            <a:t> semester)</a:t>
          </a:r>
        </a:p>
      </dsp:txBody>
      <dsp:txXfrm>
        <a:off x="5156955" y="2370212"/>
        <a:ext cx="2139872" cy="1955837"/>
      </dsp:txXfrm>
    </dsp:sp>
    <dsp:sp modelId="{A702B13E-5D7D-4667-957B-D5E007224C4F}">
      <dsp:nvSpPr>
        <dsp:cNvPr id="0" name=""/>
        <dsp:cNvSpPr/>
      </dsp:nvSpPr>
      <dsp:spPr>
        <a:xfrm rot="10800000">
          <a:off x="4917803" y="3264715"/>
          <a:ext cx="133887" cy="166833"/>
        </a:xfrm>
        <a:prstGeom prst="rightArrow">
          <a:avLst>
            <a:gd name="adj1" fmla="val 60000"/>
            <a:gd name="adj2" fmla="val 50000"/>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dirty="0"/>
        </a:p>
      </dsp:txBody>
      <dsp:txXfrm rot="10800000">
        <a:off x="4957969" y="3298082"/>
        <a:ext cx="93721" cy="100099"/>
      </dsp:txXfrm>
    </dsp:sp>
    <dsp:sp modelId="{44D9778C-208F-4467-A291-F4153F793646}">
      <dsp:nvSpPr>
        <dsp:cNvPr id="0" name=""/>
        <dsp:cNvSpPr/>
      </dsp:nvSpPr>
      <dsp:spPr>
        <a:xfrm>
          <a:off x="2604928" y="2309363"/>
          <a:ext cx="2261570" cy="2077535"/>
        </a:xfrm>
        <a:prstGeom prst="roundRect">
          <a:avLst>
            <a:gd name="adj" fmla="val 1000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t" anchorCtr="0">
          <a:noAutofit/>
        </a:bodyPr>
        <a:lstStyle/>
        <a:p>
          <a:pPr lvl="0" algn="l" defTabSz="533400">
            <a:lnSpc>
              <a:spcPct val="90000"/>
            </a:lnSpc>
            <a:spcBef>
              <a:spcPct val="0"/>
            </a:spcBef>
            <a:spcAft>
              <a:spcPct val="35000"/>
            </a:spcAft>
          </a:pPr>
          <a:endParaRPr lang="en-US" sz="1200" kern="1200" dirty="0" smtClean="0">
            <a:latin typeface="Times New Roman" panose="02020603050405020304" pitchFamily="18" charset="0"/>
            <a:cs typeface="Times New Roman" panose="02020603050405020304" pitchFamily="18" charset="0"/>
          </a:endParaRPr>
        </a:p>
        <a:p>
          <a:pPr marL="228600" lvl="1" indent="-228600" algn="l" defTabSz="889000">
            <a:lnSpc>
              <a:spcPct val="90000"/>
            </a:lnSpc>
            <a:spcBef>
              <a:spcPct val="0"/>
            </a:spcBef>
            <a:spcAft>
              <a:spcPct val="15000"/>
            </a:spcAft>
            <a:buChar char="••"/>
          </a:pPr>
          <a:r>
            <a:rPr lang="en-US" sz="2000" kern="1200" dirty="0" smtClean="0">
              <a:latin typeface="Times New Roman" panose="02020603050405020304" pitchFamily="18" charset="0"/>
              <a:cs typeface="Times New Roman" panose="02020603050405020304" pitchFamily="18" charset="0"/>
            </a:rPr>
            <a:t>Hardware implementation of autonomous wheel chair.</a:t>
          </a:r>
          <a:br>
            <a:rPr lang="en-US" sz="2000" kern="1200" dirty="0" smtClean="0">
              <a:latin typeface="Times New Roman" panose="02020603050405020304" pitchFamily="18" charset="0"/>
              <a:cs typeface="Times New Roman" panose="02020603050405020304" pitchFamily="18" charset="0"/>
            </a:rPr>
          </a:br>
          <a:r>
            <a:rPr lang="en-US" sz="2000" kern="1200" dirty="0" smtClean="0">
              <a:latin typeface="Times New Roman" panose="02020603050405020304" pitchFamily="18" charset="0"/>
              <a:cs typeface="Times New Roman" panose="02020603050405020304" pitchFamily="18" charset="0"/>
            </a:rPr>
            <a:t>(8</a:t>
          </a:r>
          <a:r>
            <a:rPr lang="en-US" sz="2000" kern="1200" baseline="30000" dirty="0" smtClean="0">
              <a:latin typeface="Times New Roman" panose="02020603050405020304" pitchFamily="18" charset="0"/>
              <a:cs typeface="Times New Roman" panose="02020603050405020304" pitchFamily="18" charset="0"/>
            </a:rPr>
            <a:t>th</a:t>
          </a:r>
          <a:r>
            <a:rPr lang="en-US" sz="2000" kern="1200" dirty="0" smtClean="0">
              <a:latin typeface="Times New Roman" panose="02020603050405020304" pitchFamily="18" charset="0"/>
              <a:cs typeface="Times New Roman" panose="02020603050405020304" pitchFamily="18" charset="0"/>
            </a:rPr>
            <a:t> semester)</a:t>
          </a:r>
          <a:endParaRPr lang="en-US" sz="2000" kern="1200" dirty="0">
            <a:latin typeface="Times New Roman" panose="02020603050405020304" pitchFamily="18" charset="0"/>
            <a:cs typeface="Times New Roman" panose="02020603050405020304" pitchFamily="18" charset="0"/>
          </a:endParaRPr>
        </a:p>
      </dsp:txBody>
      <dsp:txXfrm>
        <a:off x="2665777" y="2370212"/>
        <a:ext cx="2139872" cy="1955837"/>
      </dsp:txXfrm>
    </dsp:sp>
    <dsp:sp modelId="{ECAAC173-80EE-4EF6-A0AC-9A483E6DEFA7}">
      <dsp:nvSpPr>
        <dsp:cNvPr id="0" name=""/>
        <dsp:cNvSpPr/>
      </dsp:nvSpPr>
      <dsp:spPr>
        <a:xfrm rot="10800000">
          <a:off x="2432723" y="3276953"/>
          <a:ext cx="121691" cy="142356"/>
        </a:xfrm>
        <a:prstGeom prst="rightArrow">
          <a:avLst>
            <a:gd name="adj1" fmla="val 60000"/>
            <a:gd name="adj2" fmla="val 5000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lvl="0" algn="ctr" defTabSz="266700">
            <a:lnSpc>
              <a:spcPct val="90000"/>
            </a:lnSpc>
            <a:spcBef>
              <a:spcPct val="0"/>
            </a:spcBef>
            <a:spcAft>
              <a:spcPct val="35000"/>
            </a:spcAft>
          </a:pPr>
          <a:endParaRPr lang="en-US" sz="600" kern="1200"/>
        </a:p>
      </dsp:txBody>
      <dsp:txXfrm rot="10800000">
        <a:off x="2469230" y="3305424"/>
        <a:ext cx="85184" cy="85414"/>
      </dsp:txXfrm>
    </dsp:sp>
    <dsp:sp modelId="{D4E26E06-E26D-4D4F-8E30-62FE3E29CA65}">
      <dsp:nvSpPr>
        <dsp:cNvPr id="0" name=""/>
        <dsp:cNvSpPr/>
      </dsp:nvSpPr>
      <dsp:spPr>
        <a:xfrm>
          <a:off x="113750" y="2309363"/>
          <a:ext cx="2261570" cy="2077535"/>
        </a:xfrm>
        <a:prstGeom prst="roundRect">
          <a:avLst>
            <a:gd name="adj" fmla="val 10000"/>
          </a:avLst>
        </a:prstGeom>
        <a:gradFill rotWithShape="0">
          <a:gsLst>
            <a:gs pos="0">
              <a:schemeClr val="accent4">
                <a:hueOff val="0"/>
                <a:satOff val="0"/>
                <a:lumOff val="0"/>
                <a:alphaOff val="0"/>
                <a:lumMod val="110000"/>
                <a:satMod val="105000"/>
                <a:tint val="67000"/>
              </a:schemeClr>
            </a:gs>
            <a:gs pos="50000">
              <a:schemeClr val="accent4">
                <a:hueOff val="0"/>
                <a:satOff val="0"/>
                <a:lumOff val="0"/>
                <a:alphaOff val="0"/>
                <a:lumMod val="105000"/>
                <a:satMod val="103000"/>
                <a:tint val="73000"/>
              </a:schemeClr>
            </a:gs>
            <a:gs pos="100000">
              <a:schemeClr val="accent4">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t" anchorCtr="0">
          <a:noAutofit/>
        </a:bodyPr>
        <a:lstStyle/>
        <a:p>
          <a:pPr lvl="0" algn="l" defTabSz="533400">
            <a:lnSpc>
              <a:spcPct val="90000"/>
            </a:lnSpc>
            <a:spcBef>
              <a:spcPct val="0"/>
            </a:spcBef>
            <a:spcAft>
              <a:spcPct val="35000"/>
            </a:spcAft>
          </a:pPr>
          <a:endParaRPr lang="en-US" sz="1200" kern="1200" dirty="0" smtClean="0">
            <a:latin typeface="Times New Roman" panose="02020603050405020304" pitchFamily="18" charset="0"/>
            <a:cs typeface="Times New Roman" panose="02020603050405020304" pitchFamily="18" charset="0"/>
          </a:endParaRPr>
        </a:p>
        <a:p>
          <a:pPr marL="228600" lvl="1" indent="-228600" algn="l" defTabSz="889000">
            <a:lnSpc>
              <a:spcPct val="90000"/>
            </a:lnSpc>
            <a:spcBef>
              <a:spcPct val="0"/>
            </a:spcBef>
            <a:spcAft>
              <a:spcPct val="15000"/>
            </a:spcAft>
            <a:buChar char="••"/>
          </a:pPr>
          <a:r>
            <a:rPr lang="en-US" sz="2000" kern="1200" dirty="0" smtClean="0">
              <a:latin typeface="Times New Roman" panose="02020603050405020304" pitchFamily="18" charset="0"/>
              <a:cs typeface="Times New Roman" panose="02020603050405020304" pitchFamily="18" charset="0"/>
            </a:rPr>
            <a:t>Test and solve real time issues.</a:t>
          </a:r>
          <a:br>
            <a:rPr lang="en-US" sz="2000" kern="1200" dirty="0" smtClean="0">
              <a:latin typeface="Times New Roman" panose="02020603050405020304" pitchFamily="18" charset="0"/>
              <a:cs typeface="Times New Roman" panose="02020603050405020304" pitchFamily="18" charset="0"/>
            </a:rPr>
          </a:br>
          <a:r>
            <a:rPr lang="en-US" sz="2000" kern="1200" dirty="0" smtClean="0">
              <a:latin typeface="Times New Roman" panose="02020603050405020304" pitchFamily="18" charset="0"/>
              <a:cs typeface="Times New Roman" panose="02020603050405020304" pitchFamily="18" charset="0"/>
            </a:rPr>
            <a:t>(8</a:t>
          </a:r>
          <a:r>
            <a:rPr lang="en-US" sz="2000" kern="1200" baseline="30000" dirty="0" smtClean="0">
              <a:latin typeface="Times New Roman" panose="02020603050405020304" pitchFamily="18" charset="0"/>
              <a:cs typeface="Times New Roman" panose="02020603050405020304" pitchFamily="18" charset="0"/>
            </a:rPr>
            <a:t>th</a:t>
          </a:r>
          <a:r>
            <a:rPr lang="en-US" sz="2000" kern="1200" dirty="0" smtClean="0">
              <a:latin typeface="Times New Roman" panose="02020603050405020304" pitchFamily="18" charset="0"/>
              <a:cs typeface="Times New Roman" panose="02020603050405020304" pitchFamily="18" charset="0"/>
            </a:rPr>
            <a:t> semester)</a:t>
          </a:r>
        </a:p>
      </dsp:txBody>
      <dsp:txXfrm>
        <a:off x="174599" y="2370212"/>
        <a:ext cx="2139872" cy="1955837"/>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png>
</file>

<file path=ppt/media/image13.png>
</file>

<file path=ppt/media/image14.png>
</file>

<file path=ppt/media/image15.png>
</file>

<file path=ppt/media/image2.jpg>
</file>

<file path=ppt/media/image3.jpg>
</file>

<file path=ppt/media/image4.pn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8FC762-4FA6-4533-A849-D8911D08EB22}" type="datetimeFigureOut">
              <a:rPr lang="en-IN" smtClean="0"/>
              <a:t>09-01-2022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1E60A5-DA53-486E-956D-2A106F1F3AD1}" type="slidenum">
              <a:rPr lang="en-IN" smtClean="0"/>
              <a:t>‹#›</a:t>
            </a:fld>
            <a:endParaRPr lang="en-IN"/>
          </a:p>
        </p:txBody>
      </p:sp>
    </p:spTree>
    <p:extLst>
      <p:ext uri="{BB962C8B-B14F-4D97-AF65-F5344CB8AC3E}">
        <p14:creationId xmlns:p14="http://schemas.microsoft.com/office/powerpoint/2010/main" val="4479160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7BF6095C-AEAE-4CC3-BF08-EC8D34AB50BF}" type="datetime1">
              <a:rPr lang="en-US" smtClean="0"/>
              <a:t>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72200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F6DD8E70-1F31-4F39-B7E7-F8D5E0CC24BE}" type="datetime1">
              <a:rPr lang="en-US" smtClean="0"/>
              <a:t>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334774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E40A7203-597A-4018-90C0-7AB2E07C1479}" type="datetime1">
              <a:rPr lang="en-US" smtClean="0"/>
              <a:t>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87633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152F7E7A-65AF-4919-9D59-A46A6AF4C463}" type="datetime1">
              <a:rPr lang="en-US" smtClean="0"/>
              <a:t>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17621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1DD0BB-4BB9-482B-A261-699DFED6B1D0}" type="datetime1">
              <a:rPr lang="en-US" smtClean="0"/>
              <a:t>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495396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01A7C89A-96D4-4A53-A257-BC8F539ED4F6}" type="datetime1">
              <a:rPr lang="en-US" smtClean="0"/>
              <a:t>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173004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3214E5E7-B7ED-4AFC-A45B-F8FE6B0FF59A}" type="datetime1">
              <a:rPr lang="en-US" smtClean="0"/>
              <a:t>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672195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59199BBD-15E3-4D57-945A-0BF2779AAA94}" type="datetime1">
              <a:rPr lang="en-US" smtClean="0"/>
              <a:t>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117649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1FAE20-88F1-40E3-8E1B-C0D2CDF59997}" type="datetime1">
              <a:rPr lang="en-US" smtClean="0"/>
              <a:t>1/9/2022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19091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CABB81C-F83B-4658-B9D8-4EDE2D2C1F4B}" type="datetime1">
              <a:rPr lang="en-US" smtClean="0"/>
              <a:t>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35350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0ECB4A5-360E-45F5-BD05-85EB392ACA14}" type="datetime1">
              <a:rPr lang="en-US" smtClean="0"/>
              <a:t>1/9/2022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476290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136243-BE2E-4AF7-B4A3-9269B012167D}" type="datetime1">
              <a:rPr lang="en-US" smtClean="0"/>
              <a:t>1/9/2022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299604897"/>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comments" Target="../comments/commen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jpeg"/><Relationship Id="rId7" Type="http://schemas.openxmlformats.org/officeDocument/2006/relationships/image" Target="../media/image10.jpeg"/><Relationship Id="rId2" Type="http://schemas.openxmlformats.org/officeDocument/2006/relationships/image" Target="../media/image5.png"/><Relationship Id="rId1" Type="http://schemas.openxmlformats.org/officeDocument/2006/relationships/slideLayout" Target="../slideLayouts/slideLayout4.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Subtitle 2"/>
          <p:cNvSpPr txBox="1">
            <a:spLocks/>
          </p:cNvSpPr>
          <p:nvPr/>
        </p:nvSpPr>
        <p:spPr>
          <a:xfrm>
            <a:off x="0" y="0"/>
            <a:ext cx="12191999" cy="685800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endParaRPr lang="en-US" altLang="en-US" sz="1600" b="1" dirty="0" smtClean="0">
              <a:latin typeface="Times New Roman" panose="02020603050405020304" pitchFamily="18" charset="0"/>
              <a:cs typeface="Times New Roman" panose="02020603050405020304" pitchFamily="18" charset="0"/>
            </a:endParaRPr>
          </a:p>
          <a:p>
            <a:pPr>
              <a:lnSpc>
                <a:spcPct val="100000"/>
              </a:lnSpc>
            </a:pPr>
            <a:r>
              <a:rPr lang="en-US" altLang="en-US" sz="1600" b="1" dirty="0" smtClean="0">
                <a:latin typeface="Times New Roman" panose="02020603050405020304" pitchFamily="18" charset="0"/>
                <a:cs typeface="Times New Roman" panose="02020603050405020304" pitchFamily="18" charset="0"/>
              </a:rPr>
              <a:t>First Presentation of Project on</a:t>
            </a:r>
            <a:endParaRPr lang="en-US" altLang="en-US" sz="1600" dirty="0" smtClean="0">
              <a:latin typeface="Times New Roman" panose="02020603050405020304" pitchFamily="18" charset="0"/>
              <a:cs typeface="Times New Roman" panose="02020603050405020304" pitchFamily="18" charset="0"/>
            </a:endParaRPr>
          </a:p>
          <a:p>
            <a:pPr>
              <a:lnSpc>
                <a:spcPct val="100000"/>
              </a:lnSpc>
            </a:pPr>
            <a:r>
              <a:rPr lang="en-US" altLang="en-US" sz="2800" b="1" dirty="0" smtClean="0">
                <a:latin typeface="Times New Roman" panose="02020603050405020304" pitchFamily="18" charset="0"/>
                <a:cs typeface="Times New Roman" panose="02020603050405020304" pitchFamily="18" charset="0"/>
              </a:rPr>
              <a:t>“SMART WHEELCHAIR AND HOME AUTOMATION FOR PARALYZED”</a:t>
            </a:r>
            <a:endParaRPr lang="en-US" altLang="en-US" sz="2800" dirty="0" smtClean="0">
              <a:latin typeface="Times New Roman" panose="02020603050405020304" pitchFamily="18" charset="0"/>
              <a:cs typeface="Times New Roman" panose="02020603050405020304" pitchFamily="18" charset="0"/>
            </a:endParaRPr>
          </a:p>
          <a:p>
            <a:pPr>
              <a:lnSpc>
                <a:spcPct val="100000"/>
              </a:lnSpc>
            </a:pPr>
            <a:r>
              <a:rPr lang="en-US" altLang="en-US" sz="1700" b="1" i="1" dirty="0" smtClean="0">
                <a:latin typeface="Times New Roman" panose="02020603050405020304" pitchFamily="18" charset="0"/>
                <a:cs typeface="Times New Roman" panose="02020603050405020304" pitchFamily="18" charset="0"/>
              </a:rPr>
              <a:t>Presented by</a:t>
            </a:r>
            <a:endParaRPr lang="en-US" altLang="en-US" sz="1700" dirty="0">
              <a:latin typeface="Times New Roman" panose="02020603050405020304" pitchFamily="18" charset="0"/>
              <a:cs typeface="Times New Roman" panose="02020603050405020304" pitchFamily="18" charset="0"/>
            </a:endParaRPr>
          </a:p>
          <a:p>
            <a:pPr>
              <a:lnSpc>
                <a:spcPct val="100000"/>
              </a:lnSpc>
            </a:pPr>
            <a:r>
              <a:rPr lang="en-US" altLang="en-US" sz="1700" b="1" dirty="0" smtClean="0">
                <a:latin typeface="Times New Roman" panose="02020603050405020304" pitchFamily="18" charset="0"/>
                <a:cs typeface="Times New Roman" panose="02020603050405020304" pitchFamily="18" charset="0"/>
              </a:rPr>
              <a:t>24. JASIRA T </a:t>
            </a:r>
            <a:r>
              <a:rPr lang="en-US" altLang="en-US" sz="1700" b="1" dirty="0">
                <a:latin typeface="Times New Roman" panose="02020603050405020304" pitchFamily="18" charset="0"/>
                <a:cs typeface="Times New Roman" panose="02020603050405020304" pitchFamily="18" charset="0"/>
              </a:rPr>
              <a:t>P</a:t>
            </a:r>
            <a:endParaRPr lang="en-US" altLang="en-US" sz="1700" dirty="0" smtClean="0">
              <a:latin typeface="Times New Roman" panose="02020603050405020304" pitchFamily="18" charset="0"/>
              <a:cs typeface="Times New Roman" panose="02020603050405020304" pitchFamily="18" charset="0"/>
            </a:endParaRPr>
          </a:p>
          <a:p>
            <a:pPr>
              <a:lnSpc>
                <a:spcPct val="100000"/>
              </a:lnSpc>
            </a:pPr>
            <a:r>
              <a:rPr lang="en-US" altLang="en-US" sz="1700" b="1" dirty="0" smtClean="0">
                <a:latin typeface="Times New Roman" panose="02020603050405020304" pitchFamily="18" charset="0"/>
                <a:cs typeface="Times New Roman" panose="02020603050405020304" pitchFamily="18" charset="0"/>
              </a:rPr>
              <a:t>34. NAYANA RAMESHAN</a:t>
            </a:r>
            <a:endParaRPr lang="en-US" altLang="en-US" sz="1700" dirty="0" smtClean="0">
              <a:latin typeface="Times New Roman" panose="02020603050405020304" pitchFamily="18" charset="0"/>
              <a:cs typeface="Times New Roman" panose="02020603050405020304" pitchFamily="18" charset="0"/>
            </a:endParaRPr>
          </a:p>
          <a:p>
            <a:pPr>
              <a:lnSpc>
                <a:spcPct val="100000"/>
              </a:lnSpc>
            </a:pPr>
            <a:r>
              <a:rPr lang="en-US" altLang="en-US" sz="1700" b="1" dirty="0" smtClean="0">
                <a:latin typeface="Times New Roman" panose="02020603050405020304" pitchFamily="18" charset="0"/>
                <a:cs typeface="Times New Roman" panose="02020603050405020304" pitchFamily="18" charset="0"/>
              </a:rPr>
              <a:t>46. SHRAVAN SREEDEEP</a:t>
            </a:r>
            <a:endParaRPr lang="en-US" altLang="en-US" sz="1700" dirty="0" smtClean="0">
              <a:latin typeface="Times New Roman" panose="02020603050405020304" pitchFamily="18" charset="0"/>
              <a:cs typeface="Times New Roman" panose="02020603050405020304" pitchFamily="18" charset="0"/>
            </a:endParaRPr>
          </a:p>
          <a:p>
            <a:pPr>
              <a:lnSpc>
                <a:spcPct val="100000"/>
              </a:lnSpc>
            </a:pPr>
            <a:r>
              <a:rPr lang="en-US" altLang="en-US" sz="1700" b="1" dirty="0" smtClean="0">
                <a:latin typeface="Times New Roman" panose="02020603050405020304" pitchFamily="18" charset="0"/>
                <a:cs typeface="Times New Roman" panose="02020603050405020304" pitchFamily="18" charset="0"/>
              </a:rPr>
              <a:t>48. SOORYA P</a:t>
            </a:r>
            <a:endParaRPr lang="en-US" altLang="en-US" sz="900" b="1" i="1" dirty="0" smtClean="0">
              <a:latin typeface="Times New Roman" panose="02020603050405020304" pitchFamily="18" charset="0"/>
              <a:cs typeface="Times New Roman" panose="02020603050405020304" pitchFamily="18" charset="0"/>
            </a:endParaRPr>
          </a:p>
          <a:p>
            <a:pPr>
              <a:lnSpc>
                <a:spcPct val="100000"/>
              </a:lnSpc>
            </a:pPr>
            <a:r>
              <a:rPr lang="en-US" altLang="en-US" sz="1600" b="1" i="1" dirty="0" smtClean="0">
                <a:latin typeface="Times New Roman" panose="02020603050405020304" pitchFamily="18" charset="0"/>
                <a:cs typeface="Times New Roman" panose="02020603050405020304" pitchFamily="18" charset="0"/>
              </a:rPr>
              <a:t>under the guidance of</a:t>
            </a:r>
            <a:endParaRPr lang="en-US" altLang="en-US" sz="1600" dirty="0" smtClean="0">
              <a:latin typeface="Times New Roman" panose="02020603050405020304" pitchFamily="18" charset="0"/>
              <a:cs typeface="Times New Roman" panose="02020603050405020304" pitchFamily="18" charset="0"/>
            </a:endParaRPr>
          </a:p>
          <a:p>
            <a:pPr>
              <a:lnSpc>
                <a:spcPct val="100000"/>
              </a:lnSpc>
            </a:pPr>
            <a:r>
              <a:rPr lang="en-US" altLang="en-US" sz="1600" b="1" dirty="0">
                <a:latin typeface="Times New Roman" panose="02020603050405020304" pitchFamily="18" charset="0"/>
                <a:cs typeface="Times New Roman" panose="02020603050405020304" pitchFamily="18" charset="0"/>
              </a:rPr>
              <a:t>D</a:t>
            </a:r>
            <a:r>
              <a:rPr lang="en-US" altLang="en-US" sz="1600" b="1" dirty="0" smtClean="0">
                <a:latin typeface="Times New Roman" panose="02020603050405020304" pitchFamily="18" charset="0"/>
                <a:cs typeface="Times New Roman" panose="02020603050405020304" pitchFamily="18" charset="0"/>
              </a:rPr>
              <a:t>r. C SREEKUMAR</a:t>
            </a:r>
            <a:endParaRPr lang="en-US" altLang="en-US" sz="1600" dirty="0" smtClean="0">
              <a:latin typeface="Times New Roman" panose="02020603050405020304" pitchFamily="18" charset="0"/>
              <a:cs typeface="Times New Roman" panose="02020603050405020304" pitchFamily="18" charset="0"/>
            </a:endParaRPr>
          </a:p>
          <a:p>
            <a:pPr>
              <a:lnSpc>
                <a:spcPct val="100000"/>
              </a:lnSpc>
            </a:pPr>
            <a:r>
              <a:rPr lang="en-US" altLang="en-US" sz="1600" b="1" dirty="0" smtClean="0">
                <a:latin typeface="Times New Roman" panose="02020603050405020304" pitchFamily="18" charset="0"/>
                <a:cs typeface="Times New Roman" panose="02020603050405020304" pitchFamily="18" charset="0"/>
              </a:rPr>
              <a:t> </a:t>
            </a:r>
          </a:p>
          <a:p>
            <a:pPr>
              <a:lnSpc>
                <a:spcPct val="100000"/>
              </a:lnSpc>
            </a:pPr>
            <a:endParaRPr lang="en-US" altLang="en-US" sz="1600" dirty="0" smtClean="0">
              <a:latin typeface="Times New Roman" panose="02020603050405020304" pitchFamily="18" charset="0"/>
              <a:cs typeface="Times New Roman" panose="02020603050405020304" pitchFamily="18" charset="0"/>
            </a:endParaRPr>
          </a:p>
          <a:p>
            <a:pPr>
              <a:lnSpc>
                <a:spcPct val="100000"/>
              </a:lnSpc>
            </a:pPr>
            <a:r>
              <a:rPr lang="en-US" altLang="en-US" sz="1600" b="1" dirty="0" smtClean="0">
                <a:latin typeface="Times New Roman" panose="02020603050405020304" pitchFamily="18" charset="0"/>
                <a:cs typeface="Times New Roman" panose="02020603050405020304" pitchFamily="18" charset="0"/>
              </a:rPr>
              <a:t/>
            </a:r>
            <a:br>
              <a:rPr lang="en-US" altLang="en-US" sz="1600" b="1" dirty="0" smtClean="0">
                <a:latin typeface="Times New Roman" panose="02020603050405020304" pitchFamily="18" charset="0"/>
                <a:cs typeface="Times New Roman" panose="02020603050405020304" pitchFamily="18" charset="0"/>
              </a:rPr>
            </a:br>
            <a:endParaRPr lang="en-US" altLang="en-US" sz="1600" b="1" dirty="0" smtClean="0">
              <a:latin typeface="Times New Roman" panose="02020603050405020304" pitchFamily="18" charset="0"/>
              <a:cs typeface="Times New Roman" panose="02020603050405020304" pitchFamily="18" charset="0"/>
            </a:endParaRPr>
          </a:p>
          <a:p>
            <a:pPr>
              <a:lnSpc>
                <a:spcPct val="100000"/>
              </a:lnSpc>
            </a:pPr>
            <a:r>
              <a:rPr lang="en-US" altLang="en-US" sz="1600" b="1" dirty="0" smtClean="0">
                <a:latin typeface="Times New Roman" panose="02020603050405020304" pitchFamily="18" charset="0"/>
                <a:cs typeface="Times New Roman" panose="02020603050405020304" pitchFamily="18" charset="0"/>
              </a:rPr>
              <a:t>DEPARTMENT OF ELECTRICAL &amp; ELECTRONICS ENGINEERING</a:t>
            </a:r>
            <a:endParaRPr lang="en-US" altLang="en-US" sz="1600" dirty="0" smtClean="0">
              <a:latin typeface="Times New Roman" panose="02020603050405020304" pitchFamily="18" charset="0"/>
              <a:cs typeface="Times New Roman" panose="02020603050405020304" pitchFamily="18" charset="0"/>
            </a:endParaRPr>
          </a:p>
          <a:p>
            <a:pPr>
              <a:lnSpc>
                <a:spcPct val="100000"/>
              </a:lnSpc>
            </a:pPr>
            <a:r>
              <a:rPr lang="en-US" altLang="en-US" sz="1600" b="1" dirty="0" smtClean="0">
                <a:latin typeface="Times New Roman" panose="02020603050405020304" pitchFamily="18" charset="0"/>
                <a:cs typeface="Times New Roman" panose="02020603050405020304" pitchFamily="18" charset="0"/>
              </a:rPr>
              <a:t>GOVT. COLLEGE OF ENGINEERING KANNUR- 670563</a:t>
            </a:r>
            <a:endParaRPr lang="en-US" altLang="en-US" sz="1600" dirty="0" smtClean="0">
              <a:latin typeface="Times New Roman" panose="02020603050405020304" pitchFamily="18" charset="0"/>
              <a:cs typeface="Times New Roman" panose="02020603050405020304" pitchFamily="18" charset="0"/>
            </a:endParaRPr>
          </a:p>
          <a:p>
            <a:pPr>
              <a:lnSpc>
                <a:spcPct val="100000"/>
              </a:lnSpc>
            </a:pPr>
            <a:r>
              <a:rPr lang="en-US" altLang="en-US" sz="1600" b="1" dirty="0" smtClean="0">
                <a:latin typeface="Times New Roman" panose="02020603050405020304" pitchFamily="18" charset="0"/>
                <a:cs typeface="Times New Roman" panose="02020603050405020304" pitchFamily="18" charset="0"/>
              </a:rPr>
              <a:t>Oct 2021</a:t>
            </a:r>
            <a:endParaRPr lang="en-US" altLang="en-US" sz="1600" dirty="0" smtClean="0">
              <a:latin typeface="Times New Roman" panose="02020603050405020304" pitchFamily="18" charset="0"/>
              <a:cs typeface="Times New Roman" panose="02020603050405020304" pitchFamily="18" charset="0"/>
            </a:endParaRPr>
          </a:p>
          <a:p>
            <a:endParaRPr lang="en-US" altLang="en-US" sz="1600" dirty="0">
              <a:latin typeface="Times New Roman" panose="02020603050405020304" pitchFamily="18" charset="0"/>
              <a:cs typeface="Times New Roman" panose="02020603050405020304" pitchFamily="18" charset="0"/>
            </a:endParaRPr>
          </a:p>
        </p:txBody>
      </p:sp>
      <p:pic>
        <p:nvPicPr>
          <p:cNvPr id="8" name="Picture 7"/>
          <p:cNvPicPr>
            <a:picLocks noChangeAspect="1"/>
          </p:cNvPicPr>
          <p:nvPr/>
        </p:nvPicPr>
        <p:blipFill>
          <a:blip r:embed="rId2"/>
          <a:stretch>
            <a:fillRect/>
          </a:stretch>
        </p:blipFill>
        <p:spPr>
          <a:xfrm>
            <a:off x="5491655" y="3910148"/>
            <a:ext cx="1208688" cy="1460497"/>
          </a:xfrm>
          <a:prstGeom prst="rect">
            <a:avLst/>
          </a:prstGeom>
        </p:spPr>
      </p:pic>
      <p:sp>
        <p:nvSpPr>
          <p:cNvPr id="2" name="Slide Number Placeholder 1"/>
          <p:cNvSpPr>
            <a:spLocks noGrp="1"/>
          </p:cNvSpPr>
          <p:nvPr>
            <p:ph type="sldNum" sz="quarter" idx="12"/>
          </p:nvPr>
        </p:nvSpPr>
        <p:spPr/>
        <p:txBody>
          <a:bodyPr/>
          <a:lstStyle/>
          <a:p>
            <a:fld id="{3A98EE3D-8CD1-4C3F-BD1C-C98C9596463C}" type="slidenum">
              <a:rPr lang="en-US" smtClean="0">
                <a:solidFill>
                  <a:schemeClr val="tx1">
                    <a:lumMod val="95000"/>
                    <a:lumOff val="5000"/>
                  </a:schemeClr>
                </a:solidFill>
              </a:rPr>
              <a:t>1</a:t>
            </a:fld>
            <a:endParaRPr lang="en-US" dirty="0">
              <a:solidFill>
                <a:schemeClr val="tx1">
                  <a:lumMod val="95000"/>
                  <a:lumOff val="5000"/>
                </a:schemeClr>
              </a:solidFill>
            </a:endParaRPr>
          </a:p>
        </p:txBody>
      </p:sp>
    </p:spTree>
    <p:extLst>
      <p:ext uri="{BB962C8B-B14F-4D97-AF65-F5344CB8AC3E}">
        <p14:creationId xmlns:p14="http://schemas.microsoft.com/office/powerpoint/2010/main" val="19171460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800" dirty="0" smtClean="0">
                <a:solidFill>
                  <a:srgbClr val="000000"/>
                </a:solidFill>
                <a:latin typeface="Times New Roman" panose="02020603050405020304" pitchFamily="18" charset="0"/>
                <a:cs typeface="Times New Roman" panose="02020603050405020304" pitchFamily="18" charset="0"/>
              </a:rPr>
              <a:t>SMART WHEELCHAIR</a:t>
            </a:r>
            <a:endParaRPr lang="en-IN" dirty="0"/>
          </a:p>
        </p:txBody>
      </p:sp>
      <p:sp>
        <p:nvSpPr>
          <p:cNvPr id="3" name="Content Placeholder 2"/>
          <p:cNvSpPr>
            <a:spLocks noGrp="1"/>
          </p:cNvSpPr>
          <p:nvPr>
            <p:ph idx="1"/>
          </p:nvPr>
        </p:nvSpPr>
        <p:spPr>
          <a:xfrm>
            <a:off x="838200" y="1690688"/>
            <a:ext cx="10515600" cy="4665661"/>
          </a:xfrm>
        </p:spPr>
        <p:txBody>
          <a:bodyPr>
            <a:noAutofit/>
          </a:bodyPr>
          <a:lstStyle/>
          <a:p>
            <a:pPr algn="just">
              <a:lnSpc>
                <a:spcPct val="100000"/>
              </a:lnSpc>
              <a:buFont typeface="Wingdings" panose="05000000000000000000" pitchFamily="2" charset="2"/>
              <a:buChar char="v"/>
            </a:pPr>
            <a:r>
              <a:rPr lang="en-US" sz="2400" dirty="0" smtClean="0">
                <a:latin typeface="Times New Roman" panose="02020603050405020304" pitchFamily="18" charset="0"/>
                <a:cs typeface="Times New Roman" panose="02020603050405020304" pitchFamily="18" charset="0"/>
              </a:rPr>
              <a:t>Wheel Chair</a:t>
            </a:r>
          </a:p>
          <a:p>
            <a:pPr lvl="1" algn="just">
              <a:lnSpc>
                <a:spcPct val="100000"/>
              </a:lnSpc>
            </a:pPr>
            <a:r>
              <a:rPr lang="en-US" dirty="0" smtClean="0">
                <a:latin typeface="Times New Roman" panose="02020603050405020304" pitchFamily="18" charset="0"/>
                <a:cs typeface="Times New Roman" panose="02020603050405020304" pitchFamily="18" charset="0"/>
              </a:rPr>
              <a:t>Wheel chair is also controlled on the basics of the control signal received from Raspberry Pi 4.</a:t>
            </a:r>
          </a:p>
          <a:p>
            <a:pPr lvl="1" algn="just">
              <a:lnSpc>
                <a:spcPct val="100000"/>
              </a:lnSpc>
            </a:pPr>
            <a:r>
              <a:rPr lang="en-US" dirty="0" smtClean="0">
                <a:latin typeface="Times New Roman" panose="02020603050405020304" pitchFamily="18" charset="0"/>
                <a:cs typeface="Times New Roman" panose="02020603050405020304" pitchFamily="18" charset="0"/>
              </a:rPr>
              <a:t>The wheel chair have low speed for safety.</a:t>
            </a:r>
          </a:p>
          <a:p>
            <a:pPr lvl="1" algn="just">
              <a:lnSpc>
                <a:spcPct val="100000"/>
              </a:lnSpc>
            </a:pPr>
            <a:r>
              <a:rPr lang="en-US" dirty="0" smtClean="0">
                <a:latin typeface="Times New Roman" panose="02020603050405020304" pitchFamily="18" charset="0"/>
                <a:cs typeface="Times New Roman" panose="02020603050405020304" pitchFamily="18" charset="0"/>
              </a:rPr>
              <a:t>8 ultra sonic sensors are connected in 4 directions of the wheelchair for obstacle detection.</a:t>
            </a:r>
          </a:p>
          <a:p>
            <a:pPr lvl="1" algn="just">
              <a:lnSpc>
                <a:spcPct val="100000"/>
              </a:lnSpc>
            </a:pPr>
            <a:r>
              <a:rPr lang="en-US" dirty="0" smtClean="0">
                <a:latin typeface="Times New Roman" panose="02020603050405020304" pitchFamily="18" charset="0"/>
                <a:cs typeface="Times New Roman" panose="02020603050405020304" pitchFamily="18" charset="0"/>
              </a:rPr>
              <a:t>Incase an obstacle is identified the wheel chair stops and correct trajectory. </a:t>
            </a:r>
          </a:p>
        </p:txBody>
      </p:sp>
      <p:sp>
        <p:nvSpPr>
          <p:cNvPr id="5" name="Slide Number Placeholder 4"/>
          <p:cNvSpPr>
            <a:spLocks noGrp="1"/>
          </p:cNvSpPr>
          <p:nvPr>
            <p:ph type="sldNum" sz="quarter" idx="12"/>
          </p:nvPr>
        </p:nvSpPr>
        <p:spPr/>
        <p:txBody>
          <a:bodyPr/>
          <a:lstStyle/>
          <a:p>
            <a:fld id="{3A98EE3D-8CD1-4C3F-BD1C-C98C9596463C}" type="slidenum">
              <a:rPr lang="en-US" smtClean="0"/>
              <a:t>10</a:t>
            </a:fld>
            <a:endParaRPr lang="en-US" dirty="0"/>
          </a:p>
        </p:txBody>
      </p:sp>
    </p:spTree>
    <p:extLst>
      <p:ext uri="{BB962C8B-B14F-4D97-AF65-F5344CB8AC3E}">
        <p14:creationId xmlns:p14="http://schemas.microsoft.com/office/powerpoint/2010/main" val="5612005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800" dirty="0" smtClean="0">
                <a:solidFill>
                  <a:srgbClr val="000000"/>
                </a:solidFill>
                <a:latin typeface="Times New Roman" panose="02020603050405020304" pitchFamily="18" charset="0"/>
                <a:cs typeface="Times New Roman" panose="02020603050405020304" pitchFamily="18" charset="0"/>
              </a:rPr>
              <a:t>SMART WHEELCHAIR</a:t>
            </a:r>
            <a:endParaRPr lang="en-IN" dirty="0"/>
          </a:p>
        </p:txBody>
      </p:sp>
      <p:sp>
        <p:nvSpPr>
          <p:cNvPr id="3" name="Content Placeholder 2"/>
          <p:cNvSpPr>
            <a:spLocks noGrp="1"/>
          </p:cNvSpPr>
          <p:nvPr>
            <p:ph idx="1"/>
          </p:nvPr>
        </p:nvSpPr>
        <p:spPr>
          <a:xfrm>
            <a:off x="838200" y="1690688"/>
            <a:ext cx="10515600" cy="4665661"/>
          </a:xfrm>
        </p:spPr>
        <p:txBody>
          <a:bodyPr>
            <a:noAutofit/>
          </a:bodyPr>
          <a:lstStyle/>
          <a:p>
            <a:pPr algn="just">
              <a:lnSpc>
                <a:spcPct val="100000"/>
              </a:lnSpc>
              <a:buFont typeface="Wingdings" panose="05000000000000000000" pitchFamily="2" charset="2"/>
              <a:buChar char="v"/>
            </a:pPr>
            <a:r>
              <a:rPr lang="en-US" sz="2400" dirty="0" smtClean="0">
                <a:latin typeface="Times New Roman" panose="02020603050405020304" pitchFamily="18" charset="0"/>
                <a:cs typeface="Times New Roman" panose="02020603050405020304" pitchFamily="18" charset="0"/>
              </a:rPr>
              <a:t>Home automation system using Node MCU and Bluetooth Module</a:t>
            </a:r>
          </a:p>
          <a:p>
            <a:pPr lvl="1" algn="just">
              <a:lnSpc>
                <a:spcPct val="100000"/>
              </a:lnSpc>
            </a:pPr>
            <a:r>
              <a:rPr lang="en-IN" dirty="0" smtClean="0">
                <a:latin typeface="Times New Roman" panose="02020603050405020304" pitchFamily="18" charset="0"/>
                <a:cs typeface="Times New Roman" panose="02020603050405020304" pitchFamily="18" charset="0"/>
              </a:rPr>
              <a:t>From the position received from Raspberry Pi 4, appropriate decision is taken by the Node MCU.</a:t>
            </a:r>
          </a:p>
          <a:p>
            <a:pPr lvl="1" algn="just">
              <a:lnSpc>
                <a:spcPct val="100000"/>
              </a:lnSpc>
            </a:pPr>
            <a:r>
              <a:rPr lang="en-IN" dirty="0" smtClean="0">
                <a:latin typeface="Times New Roman" panose="02020603050405020304" pitchFamily="18" charset="0"/>
                <a:cs typeface="Times New Roman" panose="02020603050405020304" pitchFamily="18" charset="0"/>
              </a:rPr>
              <a:t>Control by Node MCU include the switches of light, fan and alarm.</a:t>
            </a:r>
          </a:p>
        </p:txBody>
      </p:sp>
      <p:sp>
        <p:nvSpPr>
          <p:cNvPr id="5" name="Slide Number Placeholder 4"/>
          <p:cNvSpPr>
            <a:spLocks noGrp="1"/>
          </p:cNvSpPr>
          <p:nvPr>
            <p:ph type="sldNum" sz="quarter" idx="12"/>
          </p:nvPr>
        </p:nvSpPr>
        <p:spPr/>
        <p:txBody>
          <a:bodyPr/>
          <a:lstStyle/>
          <a:p>
            <a:fld id="{3A98EE3D-8CD1-4C3F-BD1C-C98C9596463C}" type="slidenum">
              <a:rPr lang="en-US" smtClean="0"/>
              <a:t>11</a:t>
            </a:fld>
            <a:endParaRPr lang="en-US" dirty="0"/>
          </a:p>
        </p:txBody>
      </p:sp>
    </p:spTree>
    <p:extLst>
      <p:ext uri="{BB962C8B-B14F-4D97-AF65-F5344CB8AC3E}">
        <p14:creationId xmlns:p14="http://schemas.microsoft.com/office/powerpoint/2010/main" val="14970360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2">
            <a:extLst>
              <a:ext uri="{28A0092B-C50C-407E-A947-70E740481C1C}">
                <a14:useLocalDpi xmlns:a14="http://schemas.microsoft.com/office/drawing/2010/main" val="0"/>
              </a:ext>
            </a:extLst>
          </a:blip>
          <a:srcRect l="789" r="37215" b="13524"/>
          <a:stretch/>
        </p:blipFill>
        <p:spPr>
          <a:xfrm>
            <a:off x="6420299" y="2272362"/>
            <a:ext cx="4380601" cy="3379501"/>
          </a:xfrm>
          <a:prstGeom prst="rect">
            <a:avLst/>
          </a:prstGeom>
        </p:spPr>
      </p:pic>
      <p:sp>
        <p:nvSpPr>
          <p:cNvPr id="2" name="Title 1"/>
          <p:cNvSpPr>
            <a:spLocks noGrp="1"/>
          </p:cNvSpPr>
          <p:nvPr>
            <p:ph type="title"/>
          </p:nvPr>
        </p:nvSpPr>
        <p:spPr/>
        <p:txBody>
          <a:bodyPr/>
          <a:lstStyle/>
          <a:p>
            <a:r>
              <a:rPr lang="en-IN" sz="4800" dirty="0" smtClean="0">
                <a:solidFill>
                  <a:srgbClr val="000000"/>
                </a:solidFill>
                <a:latin typeface="Times New Roman" panose="02020603050405020304" pitchFamily="18" charset="0"/>
                <a:cs typeface="Times New Roman" panose="02020603050405020304" pitchFamily="18" charset="0"/>
              </a:rPr>
              <a:t>WORK DONE</a:t>
            </a:r>
            <a:endParaRPr lang="en-IN" dirty="0"/>
          </a:p>
        </p:txBody>
      </p:sp>
      <p:sp>
        <p:nvSpPr>
          <p:cNvPr id="3" name="Content Placeholder 2"/>
          <p:cNvSpPr>
            <a:spLocks noGrp="1"/>
          </p:cNvSpPr>
          <p:nvPr>
            <p:ph idx="1"/>
          </p:nvPr>
        </p:nvSpPr>
        <p:spPr>
          <a:xfrm>
            <a:off x="838200" y="1690688"/>
            <a:ext cx="10515600" cy="4665661"/>
          </a:xfrm>
        </p:spPr>
        <p:txBody>
          <a:bodyPr>
            <a:noAutofit/>
          </a:bodyPr>
          <a:lstStyle/>
          <a:p>
            <a:pPr algn="just">
              <a:lnSpc>
                <a:spcPct val="100000"/>
              </a:lnSpc>
              <a:buFont typeface="Wingdings" panose="05000000000000000000" pitchFamily="2" charset="2"/>
              <a:buChar char="v"/>
            </a:pPr>
            <a:r>
              <a:rPr lang="en-IN" sz="2400" dirty="0" smtClean="0">
                <a:latin typeface="Times New Roman" panose="02020603050405020304" pitchFamily="18" charset="0"/>
                <a:cs typeface="Times New Roman" panose="02020603050405020304" pitchFamily="18" charset="0"/>
              </a:rPr>
              <a:t>Eye tracking program is developed and its results are shown below.</a:t>
            </a:r>
            <a:endParaRPr lang="en-IN" dirty="0" smtClean="0">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12"/>
          </p:nvPr>
        </p:nvSpPr>
        <p:spPr/>
        <p:txBody>
          <a:bodyPr/>
          <a:lstStyle/>
          <a:p>
            <a:fld id="{3A98EE3D-8CD1-4C3F-BD1C-C98C9596463C}" type="slidenum">
              <a:rPr lang="en-US" smtClean="0"/>
              <a:t>12</a:t>
            </a:fld>
            <a:endParaRPr lang="en-US" dirty="0"/>
          </a:p>
        </p:txBody>
      </p:sp>
      <p:pic>
        <p:nvPicPr>
          <p:cNvPr id="12" name="Picture 11"/>
          <p:cNvPicPr>
            <a:picLocks noChangeAspect="1"/>
          </p:cNvPicPr>
          <p:nvPr/>
        </p:nvPicPr>
        <p:blipFill rotWithShape="1">
          <a:blip r:embed="rId3">
            <a:extLst>
              <a:ext uri="{28A0092B-C50C-407E-A947-70E740481C1C}">
                <a14:useLocalDpi xmlns:a14="http://schemas.microsoft.com/office/drawing/2010/main" val="0"/>
              </a:ext>
            </a:extLst>
          </a:blip>
          <a:srcRect l="643" r="37000" b="13270"/>
          <a:stretch/>
        </p:blipFill>
        <p:spPr>
          <a:xfrm>
            <a:off x="1335197" y="2272362"/>
            <a:ext cx="4319625" cy="3379501"/>
          </a:xfrm>
          <a:prstGeom prst="rect">
            <a:avLst/>
          </a:prstGeom>
        </p:spPr>
      </p:pic>
      <p:sp>
        <p:nvSpPr>
          <p:cNvPr id="13" name="TextBox 12"/>
          <p:cNvSpPr txBox="1"/>
          <p:nvPr/>
        </p:nvSpPr>
        <p:spPr>
          <a:xfrm>
            <a:off x="2916164" y="5663852"/>
            <a:ext cx="1157689" cy="461665"/>
          </a:xfrm>
          <a:prstGeom prst="rect">
            <a:avLst/>
          </a:prstGeom>
          <a:noFill/>
        </p:spPr>
        <p:txBody>
          <a:bodyPr wrap="none" rtlCol="0">
            <a:spAutoFit/>
          </a:bodyPr>
          <a:lstStyle/>
          <a:p>
            <a:r>
              <a:rPr lang="en-IN" sz="2400" dirty="0" smtClean="0">
                <a:latin typeface="Times New Roman" panose="02020603050405020304" pitchFamily="18" charset="0"/>
                <a:cs typeface="Times New Roman" panose="02020603050405020304" pitchFamily="18" charset="0"/>
              </a:rPr>
              <a:t>Straight</a:t>
            </a:r>
            <a:endParaRPr lang="en-IN" sz="2400" dirty="0">
              <a:latin typeface="Times New Roman" panose="02020603050405020304" pitchFamily="18" charset="0"/>
              <a:cs typeface="Times New Roman" panose="02020603050405020304" pitchFamily="18" charset="0"/>
            </a:endParaRPr>
          </a:p>
        </p:txBody>
      </p:sp>
      <p:sp>
        <p:nvSpPr>
          <p:cNvPr id="16" name="TextBox 15"/>
          <p:cNvSpPr txBox="1"/>
          <p:nvPr/>
        </p:nvSpPr>
        <p:spPr>
          <a:xfrm>
            <a:off x="8091065" y="5651863"/>
            <a:ext cx="1039067" cy="461665"/>
          </a:xfrm>
          <a:prstGeom prst="rect">
            <a:avLst/>
          </a:prstGeom>
          <a:noFill/>
        </p:spPr>
        <p:txBody>
          <a:bodyPr wrap="none" rtlCol="0">
            <a:spAutoFit/>
          </a:bodyPr>
          <a:lstStyle/>
          <a:p>
            <a:r>
              <a:rPr lang="en-IN" sz="2400" dirty="0" smtClean="0">
                <a:latin typeface="Times New Roman" panose="02020603050405020304" pitchFamily="18" charset="0"/>
                <a:cs typeface="Times New Roman" panose="02020603050405020304" pitchFamily="18" charset="0"/>
              </a:rPr>
              <a:t>Closed</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038753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2">
            <a:extLst>
              <a:ext uri="{28A0092B-C50C-407E-A947-70E740481C1C}">
                <a14:useLocalDpi xmlns:a14="http://schemas.microsoft.com/office/drawing/2010/main" val="0"/>
              </a:ext>
            </a:extLst>
          </a:blip>
          <a:srcRect l="709" r="37071" b="14667"/>
          <a:stretch/>
        </p:blipFill>
        <p:spPr>
          <a:xfrm>
            <a:off x="6420299" y="2272361"/>
            <a:ext cx="4380601" cy="3379502"/>
          </a:xfrm>
          <a:prstGeom prst="rect">
            <a:avLst/>
          </a:prstGeom>
        </p:spPr>
      </p:pic>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71" r="37071" b="13524"/>
          <a:stretch/>
        </p:blipFill>
        <p:spPr>
          <a:xfrm>
            <a:off x="1335198" y="2272361"/>
            <a:ext cx="4319624" cy="3369604"/>
          </a:xfrm>
          <a:prstGeom prst="rect">
            <a:avLst/>
          </a:prstGeom>
        </p:spPr>
      </p:pic>
      <p:sp>
        <p:nvSpPr>
          <p:cNvPr id="2" name="Title 1"/>
          <p:cNvSpPr>
            <a:spLocks noGrp="1"/>
          </p:cNvSpPr>
          <p:nvPr>
            <p:ph type="title"/>
          </p:nvPr>
        </p:nvSpPr>
        <p:spPr/>
        <p:txBody>
          <a:bodyPr/>
          <a:lstStyle/>
          <a:p>
            <a:r>
              <a:rPr lang="en-IN" sz="4800" dirty="0" smtClean="0">
                <a:solidFill>
                  <a:srgbClr val="000000"/>
                </a:solidFill>
                <a:latin typeface="Times New Roman" panose="02020603050405020304" pitchFamily="18" charset="0"/>
                <a:cs typeface="Times New Roman" panose="02020603050405020304" pitchFamily="18" charset="0"/>
              </a:rPr>
              <a:t>WORK DONE</a:t>
            </a:r>
            <a:endParaRPr lang="en-IN" dirty="0"/>
          </a:p>
        </p:txBody>
      </p:sp>
      <p:sp>
        <p:nvSpPr>
          <p:cNvPr id="3" name="Content Placeholder 2"/>
          <p:cNvSpPr>
            <a:spLocks noGrp="1"/>
          </p:cNvSpPr>
          <p:nvPr>
            <p:ph idx="1"/>
          </p:nvPr>
        </p:nvSpPr>
        <p:spPr>
          <a:xfrm>
            <a:off x="838200" y="1690688"/>
            <a:ext cx="10515600" cy="4665661"/>
          </a:xfrm>
        </p:spPr>
        <p:txBody>
          <a:bodyPr>
            <a:noAutofit/>
          </a:bodyPr>
          <a:lstStyle/>
          <a:p>
            <a:pPr algn="just">
              <a:lnSpc>
                <a:spcPct val="100000"/>
              </a:lnSpc>
              <a:buFont typeface="Wingdings" panose="05000000000000000000" pitchFamily="2" charset="2"/>
              <a:buChar char="v"/>
            </a:pPr>
            <a:r>
              <a:rPr lang="en-IN" sz="2400" dirty="0" smtClean="0">
                <a:latin typeface="Times New Roman" panose="02020603050405020304" pitchFamily="18" charset="0"/>
                <a:cs typeface="Times New Roman" panose="02020603050405020304" pitchFamily="18" charset="0"/>
              </a:rPr>
              <a:t>Eye tracking program is developed and its results are shown below.</a:t>
            </a:r>
            <a:endParaRPr lang="en-IN" dirty="0" smtClean="0">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12"/>
          </p:nvPr>
        </p:nvSpPr>
        <p:spPr/>
        <p:txBody>
          <a:bodyPr/>
          <a:lstStyle/>
          <a:p>
            <a:fld id="{3A98EE3D-8CD1-4C3F-BD1C-C98C9596463C}" type="slidenum">
              <a:rPr lang="en-US" smtClean="0"/>
              <a:t>13</a:t>
            </a:fld>
            <a:endParaRPr lang="en-US" dirty="0"/>
          </a:p>
        </p:txBody>
      </p:sp>
      <p:sp>
        <p:nvSpPr>
          <p:cNvPr id="13" name="TextBox 12"/>
          <p:cNvSpPr txBox="1"/>
          <p:nvPr/>
        </p:nvSpPr>
        <p:spPr>
          <a:xfrm>
            <a:off x="3146998" y="5641965"/>
            <a:ext cx="696024" cy="461665"/>
          </a:xfrm>
          <a:prstGeom prst="rect">
            <a:avLst/>
          </a:prstGeom>
          <a:noFill/>
        </p:spPr>
        <p:txBody>
          <a:bodyPr wrap="none" rtlCol="0">
            <a:spAutoFit/>
          </a:bodyPr>
          <a:lstStyle/>
          <a:p>
            <a:r>
              <a:rPr lang="en-IN" sz="2400" dirty="0" smtClean="0">
                <a:latin typeface="Times New Roman" panose="02020603050405020304" pitchFamily="18" charset="0"/>
                <a:cs typeface="Times New Roman" panose="02020603050405020304" pitchFamily="18" charset="0"/>
              </a:rPr>
              <a:t>Left</a:t>
            </a:r>
            <a:endParaRPr lang="en-IN" sz="2400" dirty="0">
              <a:latin typeface="Times New Roman" panose="02020603050405020304" pitchFamily="18" charset="0"/>
              <a:cs typeface="Times New Roman" panose="02020603050405020304" pitchFamily="18" charset="0"/>
            </a:endParaRPr>
          </a:p>
        </p:txBody>
      </p:sp>
      <p:sp>
        <p:nvSpPr>
          <p:cNvPr id="16" name="TextBox 15"/>
          <p:cNvSpPr txBox="1"/>
          <p:nvPr/>
        </p:nvSpPr>
        <p:spPr>
          <a:xfrm>
            <a:off x="8176826" y="5641964"/>
            <a:ext cx="867545" cy="461665"/>
          </a:xfrm>
          <a:prstGeom prst="rect">
            <a:avLst/>
          </a:prstGeom>
          <a:noFill/>
        </p:spPr>
        <p:txBody>
          <a:bodyPr wrap="none" rtlCol="0">
            <a:spAutoFit/>
          </a:bodyPr>
          <a:lstStyle/>
          <a:p>
            <a:r>
              <a:rPr lang="en-IN" sz="2400" dirty="0" smtClean="0">
                <a:latin typeface="Times New Roman" panose="02020603050405020304" pitchFamily="18" charset="0"/>
                <a:cs typeface="Times New Roman" panose="02020603050405020304" pitchFamily="18" charset="0"/>
              </a:rPr>
              <a:t>Right</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314235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800" spc="0" dirty="0">
                <a:solidFill>
                  <a:prstClr val="black"/>
                </a:solidFill>
                <a:latin typeface="Times New Roman" panose="02020603050405020304" pitchFamily="18" charset="0"/>
                <a:cs typeface="Times New Roman" panose="02020603050405020304" pitchFamily="18" charset="0"/>
              </a:rPr>
              <a:t>WORK PLAN</a:t>
            </a:r>
            <a:endParaRPr lang="en-IN" sz="6600" dirty="0"/>
          </a:p>
        </p:txBody>
      </p:sp>
      <p:graphicFrame>
        <p:nvGraphicFramePr>
          <p:cNvPr id="5" name="Content Placeholder 2"/>
          <p:cNvGraphicFramePr>
            <a:graphicFrameLocks noGrp="1"/>
          </p:cNvGraphicFramePr>
          <p:nvPr>
            <p:ph sz="half" idx="1"/>
            <p:extLst>
              <p:ext uri="{D42A27DB-BD31-4B8C-83A1-F6EECF244321}">
                <p14:modId xmlns:p14="http://schemas.microsoft.com/office/powerpoint/2010/main" val="3586988006"/>
              </p:ext>
            </p:extLst>
          </p:nvPr>
        </p:nvGraphicFramePr>
        <p:xfrm>
          <a:off x="1193074" y="1985553"/>
          <a:ext cx="9962606" cy="43891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p:cNvSpPr>
            <a:spLocks noGrp="1"/>
          </p:cNvSpPr>
          <p:nvPr>
            <p:ph type="sldNum" sz="quarter" idx="12"/>
          </p:nvPr>
        </p:nvSpPr>
        <p:spPr/>
        <p:txBody>
          <a:bodyPr/>
          <a:lstStyle/>
          <a:p>
            <a:fld id="{3A98EE3D-8CD1-4C3F-BD1C-C98C9596463C}" type="slidenum">
              <a:rPr lang="en-US" smtClean="0"/>
              <a:t>14</a:t>
            </a:fld>
            <a:endParaRPr lang="en-US" dirty="0"/>
          </a:p>
        </p:txBody>
      </p:sp>
    </p:spTree>
    <p:extLst>
      <p:ext uri="{BB962C8B-B14F-4D97-AF65-F5344CB8AC3E}">
        <p14:creationId xmlns:p14="http://schemas.microsoft.com/office/powerpoint/2010/main" val="283765620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800" spc="0" dirty="0" smtClean="0">
                <a:solidFill>
                  <a:prstClr val="black"/>
                </a:solidFill>
                <a:latin typeface="Times New Roman" panose="02020603050405020304" pitchFamily="18" charset="0"/>
                <a:cs typeface="Times New Roman" panose="02020603050405020304" pitchFamily="18" charset="0"/>
              </a:rPr>
              <a:t>CONCLUSION</a:t>
            </a:r>
            <a:endParaRPr lang="en-IN" sz="6600" dirty="0"/>
          </a:p>
        </p:txBody>
      </p:sp>
      <p:sp>
        <p:nvSpPr>
          <p:cNvPr id="3" name="Slide Number Placeholder 2"/>
          <p:cNvSpPr>
            <a:spLocks noGrp="1"/>
          </p:cNvSpPr>
          <p:nvPr>
            <p:ph type="sldNum" sz="quarter" idx="12"/>
          </p:nvPr>
        </p:nvSpPr>
        <p:spPr/>
        <p:txBody>
          <a:bodyPr/>
          <a:lstStyle/>
          <a:p>
            <a:fld id="{3A98EE3D-8CD1-4C3F-BD1C-C98C9596463C}" type="slidenum">
              <a:rPr lang="en-US" smtClean="0"/>
              <a:t>15</a:t>
            </a:fld>
            <a:endParaRPr lang="en-US" dirty="0"/>
          </a:p>
        </p:txBody>
      </p:sp>
      <p:sp>
        <p:nvSpPr>
          <p:cNvPr id="4" name="Content Placeholder 3"/>
          <p:cNvSpPr>
            <a:spLocks noGrp="1"/>
          </p:cNvSpPr>
          <p:nvPr>
            <p:ph sz="half" idx="1"/>
          </p:nvPr>
        </p:nvSpPr>
        <p:spPr>
          <a:xfrm>
            <a:off x="838200" y="1690688"/>
            <a:ext cx="10515600" cy="4665661"/>
          </a:xfrm>
        </p:spPr>
        <p:txBody>
          <a:bodyPr>
            <a:normAutofit/>
          </a:bodyPr>
          <a:lstStyle/>
          <a:p>
            <a:pPr algn="just"/>
            <a:r>
              <a:rPr lang="en-IN" sz="2400" dirty="0" smtClean="0">
                <a:latin typeface="Times New Roman" panose="02020603050405020304" pitchFamily="18" charset="0"/>
                <a:cs typeface="Times New Roman" panose="02020603050405020304" pitchFamily="18" charset="0"/>
              </a:rPr>
              <a:t>Literature review for the proposed model are done.</a:t>
            </a:r>
          </a:p>
          <a:p>
            <a:pPr algn="just"/>
            <a:r>
              <a:rPr lang="en-IN" sz="2400" dirty="0" smtClean="0">
                <a:latin typeface="Times New Roman" panose="02020603050405020304" pitchFamily="18" charset="0"/>
                <a:cs typeface="Times New Roman" panose="02020603050405020304" pitchFamily="18" charset="0"/>
              </a:rPr>
              <a:t>After discussion and consultation, Raspberry Pi 4 is selected as the main controller.</a:t>
            </a:r>
          </a:p>
          <a:p>
            <a:pPr algn="just"/>
            <a:r>
              <a:rPr lang="en-IN" sz="2400" dirty="0" smtClean="0">
                <a:latin typeface="Times New Roman" panose="02020603050405020304" pitchFamily="18" charset="0"/>
                <a:cs typeface="Times New Roman" panose="02020603050405020304" pitchFamily="18" charset="0"/>
              </a:rPr>
              <a:t>Eye tracking model is developed.</a:t>
            </a:r>
          </a:p>
          <a:p>
            <a:pPr algn="just"/>
            <a:r>
              <a:rPr lang="en-IN" sz="2400" dirty="0" smtClean="0">
                <a:latin typeface="Times New Roman" panose="02020603050405020304" pitchFamily="18" charset="0"/>
                <a:cs typeface="Times New Roman" panose="02020603050405020304" pitchFamily="18" charset="0"/>
              </a:rPr>
              <a:t>Started working on small model of autonomous wheel chair.</a:t>
            </a:r>
          </a:p>
        </p:txBody>
      </p:sp>
    </p:spTree>
    <p:extLst>
      <p:ext uri="{BB962C8B-B14F-4D97-AF65-F5344CB8AC3E}">
        <p14:creationId xmlns:p14="http://schemas.microsoft.com/office/powerpoint/2010/main" val="176883468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u="sng" dirty="0">
                <a:solidFill>
                  <a:schemeClr val="tx1"/>
                </a:solidFill>
                <a:latin typeface="Times New Roman" panose="02020603050405020304" pitchFamily="18" charset="0"/>
                <a:cs typeface="Times New Roman" panose="02020603050405020304" pitchFamily="18" charset="0"/>
              </a:rPr>
              <a:t>REFERENCE</a:t>
            </a:r>
            <a:endParaRPr lang="en-IN" dirty="0">
              <a:solidFill>
                <a:schemeClr val="tx1"/>
              </a:solidFill>
            </a:endParaRPr>
          </a:p>
        </p:txBody>
      </p:sp>
      <p:sp>
        <p:nvSpPr>
          <p:cNvPr id="3" name="Content Placeholder 2"/>
          <p:cNvSpPr>
            <a:spLocks noGrp="1"/>
          </p:cNvSpPr>
          <p:nvPr>
            <p:ph sz="half" idx="1"/>
          </p:nvPr>
        </p:nvSpPr>
        <p:spPr>
          <a:xfrm>
            <a:off x="838200" y="1690689"/>
            <a:ext cx="10515600" cy="4665662"/>
          </a:xfrm>
        </p:spPr>
        <p:txBody>
          <a:bodyPr>
            <a:normAutofit/>
          </a:bodyPr>
          <a:lstStyle/>
          <a:p>
            <a:pPr marL="0" lvl="0" indent="0">
              <a:lnSpc>
                <a:spcPct val="90000"/>
              </a:lnSpc>
              <a:spcBef>
                <a:spcPts val="1000"/>
              </a:spcBef>
              <a:spcAft>
                <a:spcPts val="0"/>
              </a:spcAft>
              <a:buClrTx/>
              <a:buSzTx/>
              <a:buNone/>
            </a:pPr>
            <a:r>
              <a:rPr lang="en-IN" sz="2400" dirty="0" smtClean="0">
                <a:solidFill>
                  <a:schemeClr val="tx1"/>
                </a:solidFill>
                <a:latin typeface="Times New Roman" panose="02020603050405020304" pitchFamily="18" charset="0"/>
                <a:cs typeface="Times New Roman" panose="02020603050405020304" pitchFamily="18" charset="0"/>
              </a:rPr>
              <a:t>[1]Ahmad </a:t>
            </a:r>
            <a:r>
              <a:rPr lang="en-IN" sz="2400" dirty="0">
                <a:solidFill>
                  <a:schemeClr val="tx1"/>
                </a:solidFill>
                <a:latin typeface="Times New Roman" panose="02020603050405020304" pitchFamily="18" charset="0"/>
                <a:cs typeface="Times New Roman" panose="02020603050405020304" pitchFamily="18" charset="0"/>
              </a:rPr>
              <a:t>F. Klaib1, </a:t>
            </a:r>
            <a:r>
              <a:rPr lang="en-IN" sz="2400" dirty="0" err="1">
                <a:solidFill>
                  <a:schemeClr val="tx1"/>
                </a:solidFill>
                <a:latin typeface="Times New Roman" panose="02020603050405020304" pitchFamily="18" charset="0"/>
                <a:cs typeface="Times New Roman" panose="02020603050405020304" pitchFamily="18" charset="0"/>
              </a:rPr>
              <a:t>Nawaf</a:t>
            </a:r>
            <a:r>
              <a:rPr lang="en-IN" sz="2400" dirty="0">
                <a:solidFill>
                  <a:schemeClr val="tx1"/>
                </a:solidFill>
                <a:latin typeface="Times New Roman" panose="02020603050405020304" pitchFamily="18" charset="0"/>
                <a:cs typeface="Times New Roman" panose="02020603050405020304" pitchFamily="18" charset="0"/>
              </a:rPr>
              <a:t> O. Alsrehin1, </a:t>
            </a:r>
            <a:r>
              <a:rPr lang="en-IN" sz="2400" dirty="0" err="1">
                <a:solidFill>
                  <a:schemeClr val="tx1"/>
                </a:solidFill>
                <a:latin typeface="Times New Roman" panose="02020603050405020304" pitchFamily="18" charset="0"/>
                <a:cs typeface="Times New Roman" panose="02020603050405020304" pitchFamily="18" charset="0"/>
              </a:rPr>
              <a:t>Wasen</a:t>
            </a:r>
            <a:r>
              <a:rPr lang="en-IN" sz="2400" dirty="0">
                <a:solidFill>
                  <a:schemeClr val="tx1"/>
                </a:solidFill>
                <a:latin typeface="Times New Roman" panose="02020603050405020304" pitchFamily="18" charset="0"/>
                <a:cs typeface="Times New Roman" panose="02020603050405020304" pitchFamily="18" charset="0"/>
              </a:rPr>
              <a:t> Y. Melhem2, </a:t>
            </a:r>
            <a:r>
              <a:rPr lang="en-IN" sz="2400" dirty="0" err="1">
                <a:solidFill>
                  <a:schemeClr val="tx1"/>
                </a:solidFill>
                <a:latin typeface="Times New Roman" panose="02020603050405020304" pitchFamily="18" charset="0"/>
                <a:cs typeface="Times New Roman" panose="02020603050405020304" pitchFamily="18" charset="0"/>
              </a:rPr>
              <a:t>Haneen</a:t>
            </a:r>
            <a:r>
              <a:rPr lang="en-IN" sz="2400" dirty="0">
                <a:solidFill>
                  <a:schemeClr val="tx1"/>
                </a:solidFill>
                <a:latin typeface="Times New Roman" panose="02020603050405020304" pitchFamily="18" charset="0"/>
                <a:cs typeface="Times New Roman" panose="02020603050405020304" pitchFamily="18" charset="0"/>
              </a:rPr>
              <a:t> O. Bashtawi2, Aws A. Magableh1. “</a:t>
            </a:r>
            <a:r>
              <a:rPr lang="en-US" sz="2400" dirty="0">
                <a:solidFill>
                  <a:schemeClr val="tx1"/>
                </a:solidFill>
                <a:latin typeface="Times New Roman" panose="02020603050405020304" pitchFamily="18" charset="0"/>
                <a:cs typeface="Times New Roman" panose="02020603050405020304" pitchFamily="18" charset="0"/>
              </a:rPr>
              <a:t>Eye Tracking Algorithms, Techniques, Tools, and Applications with an Emphasis on Machine Learning and Internet of Things Technologies</a:t>
            </a:r>
            <a:r>
              <a:rPr lang="en-IN" sz="2400" dirty="0">
                <a:solidFill>
                  <a:schemeClr val="tx1"/>
                </a:solidFill>
                <a:latin typeface="Times New Roman" panose="02020603050405020304" pitchFamily="18" charset="0"/>
                <a:cs typeface="Times New Roman" panose="02020603050405020304" pitchFamily="18" charset="0"/>
              </a:rPr>
              <a:t>”, September 2020</a:t>
            </a:r>
          </a:p>
          <a:p>
            <a:pPr marL="0" lvl="0" indent="0">
              <a:lnSpc>
                <a:spcPct val="90000"/>
              </a:lnSpc>
              <a:spcBef>
                <a:spcPts val="1000"/>
              </a:spcBef>
              <a:spcAft>
                <a:spcPts val="0"/>
              </a:spcAft>
              <a:buClrTx/>
              <a:buSzTx/>
              <a:buNone/>
            </a:pPr>
            <a:r>
              <a:rPr lang="en-IN" sz="2400" dirty="0" smtClean="0">
                <a:solidFill>
                  <a:schemeClr val="tx1"/>
                </a:solidFill>
                <a:latin typeface="Times New Roman" panose="02020603050405020304" pitchFamily="18" charset="0"/>
                <a:cs typeface="Times New Roman" panose="02020603050405020304" pitchFamily="18" charset="0"/>
              </a:rPr>
              <a:t>[2]</a:t>
            </a:r>
            <a:r>
              <a:rPr lang="en-IN" sz="2400" dirty="0" err="1" smtClean="0">
                <a:solidFill>
                  <a:schemeClr val="tx1"/>
                </a:solidFill>
                <a:latin typeface="Times New Roman" panose="02020603050405020304" pitchFamily="18" charset="0"/>
                <a:cs typeface="Times New Roman" panose="02020603050405020304" pitchFamily="18" charset="0"/>
              </a:rPr>
              <a:t>Pramodini</a:t>
            </a:r>
            <a:r>
              <a:rPr lang="en-IN" sz="2400" dirty="0" smtClean="0">
                <a:solidFill>
                  <a:schemeClr val="tx1"/>
                </a:solidFill>
                <a:latin typeface="Times New Roman" panose="02020603050405020304" pitchFamily="18" charset="0"/>
                <a:cs typeface="Times New Roman" panose="02020603050405020304" pitchFamily="18" charset="0"/>
              </a:rPr>
              <a:t> </a:t>
            </a:r>
            <a:r>
              <a:rPr lang="en-IN" sz="2400" dirty="0">
                <a:solidFill>
                  <a:schemeClr val="tx1"/>
                </a:solidFill>
                <a:latin typeface="Times New Roman" panose="02020603050405020304" pitchFamily="18" charset="0"/>
                <a:cs typeface="Times New Roman" panose="02020603050405020304" pitchFamily="18" charset="0"/>
              </a:rPr>
              <a:t>A. </a:t>
            </a:r>
            <a:r>
              <a:rPr lang="en-IN" sz="2400" dirty="0" err="1">
                <a:solidFill>
                  <a:schemeClr val="tx1"/>
                </a:solidFill>
                <a:latin typeface="Times New Roman" panose="02020603050405020304" pitchFamily="18" charset="0"/>
                <a:cs typeface="Times New Roman" panose="02020603050405020304" pitchFamily="18" charset="0"/>
              </a:rPr>
              <a:t>Punde</a:t>
            </a:r>
            <a:r>
              <a:rPr lang="en-IN" sz="2400" dirty="0">
                <a:solidFill>
                  <a:schemeClr val="tx1"/>
                </a:solidFill>
                <a:latin typeface="Times New Roman" panose="02020603050405020304" pitchFamily="18" charset="0"/>
                <a:cs typeface="Times New Roman" panose="02020603050405020304" pitchFamily="18" charset="0"/>
              </a:rPr>
              <a:t>, </a:t>
            </a:r>
            <a:r>
              <a:rPr lang="en-IN" sz="2400" dirty="0" err="1">
                <a:solidFill>
                  <a:schemeClr val="tx1"/>
                </a:solidFill>
                <a:latin typeface="Times New Roman" panose="02020603050405020304" pitchFamily="18" charset="0"/>
                <a:cs typeface="Times New Roman" panose="02020603050405020304" pitchFamily="18" charset="0"/>
              </a:rPr>
              <a:t>Dr.</a:t>
            </a:r>
            <a:r>
              <a:rPr lang="en-IN" sz="2400" dirty="0">
                <a:solidFill>
                  <a:schemeClr val="tx1"/>
                </a:solidFill>
                <a:latin typeface="Times New Roman" panose="02020603050405020304" pitchFamily="18" charset="0"/>
                <a:cs typeface="Times New Roman" panose="02020603050405020304" pitchFamily="18" charset="0"/>
              </a:rPr>
              <a:t> </a:t>
            </a:r>
            <a:r>
              <a:rPr lang="en-IN" sz="2400" dirty="0" err="1">
                <a:solidFill>
                  <a:schemeClr val="tx1"/>
                </a:solidFill>
                <a:latin typeface="Times New Roman" panose="02020603050405020304" pitchFamily="18" charset="0"/>
                <a:cs typeface="Times New Roman" panose="02020603050405020304" pitchFamily="18" charset="0"/>
              </a:rPr>
              <a:t>Mukti</a:t>
            </a:r>
            <a:r>
              <a:rPr lang="en-IN" sz="2400" dirty="0">
                <a:solidFill>
                  <a:schemeClr val="tx1"/>
                </a:solidFill>
                <a:latin typeface="Times New Roman" panose="02020603050405020304" pitchFamily="18" charset="0"/>
                <a:cs typeface="Times New Roman" panose="02020603050405020304" pitchFamily="18" charset="0"/>
              </a:rPr>
              <a:t> E. </a:t>
            </a:r>
            <a:r>
              <a:rPr lang="en-IN" sz="2400" dirty="0" err="1">
                <a:solidFill>
                  <a:schemeClr val="tx1"/>
                </a:solidFill>
                <a:latin typeface="Times New Roman" panose="02020603050405020304" pitchFamily="18" charset="0"/>
                <a:cs typeface="Times New Roman" panose="02020603050405020304" pitchFamily="18" charset="0"/>
              </a:rPr>
              <a:t>Jadhav</a:t>
            </a:r>
            <a:r>
              <a:rPr lang="en-IN" sz="2400" dirty="0">
                <a:solidFill>
                  <a:schemeClr val="tx1"/>
                </a:solidFill>
                <a:latin typeface="Times New Roman" panose="02020603050405020304" pitchFamily="18" charset="0"/>
                <a:cs typeface="Times New Roman" panose="02020603050405020304" pitchFamily="18" charset="0"/>
              </a:rPr>
              <a:t>, </a:t>
            </a:r>
            <a:r>
              <a:rPr lang="en-IN" sz="2400" dirty="0" err="1">
                <a:solidFill>
                  <a:schemeClr val="tx1"/>
                </a:solidFill>
                <a:latin typeface="Times New Roman" panose="02020603050405020304" pitchFamily="18" charset="0"/>
                <a:cs typeface="Times New Roman" panose="02020603050405020304" pitchFamily="18" charset="0"/>
              </a:rPr>
              <a:t>Dr.</a:t>
            </a:r>
            <a:r>
              <a:rPr lang="en-IN" sz="2400" dirty="0">
                <a:solidFill>
                  <a:schemeClr val="tx1"/>
                </a:solidFill>
                <a:latin typeface="Times New Roman" panose="02020603050405020304" pitchFamily="18" charset="0"/>
                <a:cs typeface="Times New Roman" panose="02020603050405020304" pitchFamily="18" charset="0"/>
              </a:rPr>
              <a:t> Ramesh R. </a:t>
            </a:r>
            <a:r>
              <a:rPr lang="en-IN" sz="2400" dirty="0" err="1">
                <a:solidFill>
                  <a:schemeClr val="tx1"/>
                </a:solidFill>
                <a:latin typeface="Times New Roman" panose="02020603050405020304" pitchFamily="18" charset="0"/>
                <a:cs typeface="Times New Roman" panose="02020603050405020304" pitchFamily="18" charset="0"/>
              </a:rPr>
              <a:t>Manza</a:t>
            </a:r>
            <a:r>
              <a:rPr lang="en-IN" sz="2400" dirty="0">
                <a:solidFill>
                  <a:schemeClr val="tx1"/>
                </a:solidFill>
                <a:latin typeface="Times New Roman" panose="02020603050405020304" pitchFamily="18" charset="0"/>
                <a:cs typeface="Times New Roman" panose="02020603050405020304" pitchFamily="18" charset="0"/>
              </a:rPr>
              <a:t>, “</a:t>
            </a:r>
            <a:r>
              <a:rPr lang="en-US" sz="2400" dirty="0">
                <a:solidFill>
                  <a:schemeClr val="tx1"/>
                </a:solidFill>
                <a:latin typeface="Times New Roman" panose="02020603050405020304" pitchFamily="18" charset="0"/>
                <a:cs typeface="Times New Roman" panose="02020603050405020304" pitchFamily="18" charset="0"/>
              </a:rPr>
              <a:t>A study of Eye Tracking Technology and its applications</a:t>
            </a:r>
            <a:r>
              <a:rPr lang="en-IN" sz="2400" dirty="0">
                <a:solidFill>
                  <a:schemeClr val="tx1"/>
                </a:solidFill>
                <a:latin typeface="Times New Roman" panose="02020603050405020304" pitchFamily="18" charset="0"/>
                <a:cs typeface="Times New Roman" panose="02020603050405020304" pitchFamily="18" charset="0"/>
              </a:rPr>
              <a:t>”, 2017 </a:t>
            </a:r>
            <a:r>
              <a:rPr lang="en-IN" sz="2400" dirty="0" smtClean="0">
                <a:solidFill>
                  <a:schemeClr val="tx1"/>
                </a:solidFill>
                <a:latin typeface="Times New Roman" panose="02020603050405020304" pitchFamily="18" charset="0"/>
                <a:cs typeface="Times New Roman" panose="02020603050405020304" pitchFamily="18" charset="0"/>
              </a:rPr>
              <a:t>IEEE</a:t>
            </a:r>
          </a:p>
          <a:p>
            <a:pPr marL="0" lvl="0" indent="0">
              <a:lnSpc>
                <a:spcPct val="90000"/>
              </a:lnSpc>
              <a:spcBef>
                <a:spcPts val="1000"/>
              </a:spcBef>
              <a:spcAft>
                <a:spcPts val="0"/>
              </a:spcAft>
              <a:buClrTx/>
              <a:buSzTx/>
              <a:buNone/>
            </a:pPr>
            <a:r>
              <a:rPr lang="en-US" sz="2400" dirty="0" smtClean="0">
                <a:solidFill>
                  <a:schemeClr val="tx1"/>
                </a:solidFill>
                <a:latin typeface="Times New Roman" panose="02020603050405020304" pitchFamily="18" charset="0"/>
                <a:cs typeface="Times New Roman" panose="02020603050405020304" pitchFamily="18" charset="0"/>
              </a:rPr>
              <a:t>[3]Tan </a:t>
            </a:r>
            <a:r>
              <a:rPr lang="en-US" sz="2400" dirty="0">
                <a:solidFill>
                  <a:schemeClr val="tx1"/>
                </a:solidFill>
                <a:latin typeface="Times New Roman" panose="02020603050405020304" pitchFamily="18" charset="0"/>
                <a:cs typeface="Times New Roman" panose="02020603050405020304" pitchFamily="18" charset="0"/>
              </a:rPr>
              <a:t>Kian </a:t>
            </a:r>
            <a:r>
              <a:rPr lang="en-US" sz="2400" dirty="0" err="1">
                <a:solidFill>
                  <a:schemeClr val="tx1"/>
                </a:solidFill>
                <a:latin typeface="Times New Roman" panose="02020603050405020304" pitchFamily="18" charset="0"/>
                <a:cs typeface="Times New Roman" panose="02020603050405020304" pitchFamily="18" charset="0"/>
              </a:rPr>
              <a:t>Hou</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Yagasena</a:t>
            </a:r>
            <a:r>
              <a:rPr lang="en-US" sz="2400" dirty="0">
                <a:solidFill>
                  <a:schemeClr val="tx1"/>
                </a:solidFill>
                <a:latin typeface="Times New Roman" panose="02020603050405020304" pitchFamily="18" charset="0"/>
                <a:cs typeface="Times New Roman" panose="02020603050405020304" pitchFamily="18" charset="0"/>
              </a:rPr>
              <a:t> and </a:t>
            </a:r>
            <a:r>
              <a:rPr lang="en-US" sz="2400" dirty="0" err="1">
                <a:solidFill>
                  <a:schemeClr val="tx1"/>
                </a:solidFill>
                <a:latin typeface="Times New Roman" panose="02020603050405020304" pitchFamily="18" charset="0"/>
                <a:cs typeface="Times New Roman" panose="02020603050405020304" pitchFamily="18" charset="0"/>
              </a:rPr>
              <a:t>Chelladurai“Arduino</a:t>
            </a:r>
            <a:r>
              <a:rPr lang="en-US" sz="2400" dirty="0">
                <a:solidFill>
                  <a:schemeClr val="tx1"/>
                </a:solidFill>
                <a:latin typeface="Times New Roman" panose="02020603050405020304" pitchFamily="18" charset="0"/>
                <a:cs typeface="Times New Roman" panose="02020603050405020304" pitchFamily="18" charset="0"/>
              </a:rPr>
              <a:t> based voice controlled </a:t>
            </a:r>
            <a:r>
              <a:rPr lang="en-US" sz="2400" dirty="0" smtClean="0">
                <a:solidFill>
                  <a:schemeClr val="tx1"/>
                </a:solidFill>
                <a:latin typeface="Times New Roman" panose="02020603050405020304" pitchFamily="18" charset="0"/>
                <a:cs typeface="Times New Roman" panose="02020603050405020304" pitchFamily="18" charset="0"/>
              </a:rPr>
              <a:t>wheelchair”, 2020</a:t>
            </a:r>
          </a:p>
          <a:p>
            <a:pPr marL="0" indent="0">
              <a:buNone/>
            </a:pPr>
            <a:r>
              <a:rPr lang="en-US" sz="2400" dirty="0" smtClean="0">
                <a:latin typeface="Times New Roman" panose="02020603050405020304" pitchFamily="18" charset="0"/>
                <a:cs typeface="Times New Roman" panose="02020603050405020304" pitchFamily="18" charset="0"/>
              </a:rPr>
              <a:t>[4]Joseph K George, </a:t>
            </a:r>
            <a:r>
              <a:rPr lang="en-US" sz="2400" dirty="0" err="1" smtClean="0">
                <a:latin typeface="Times New Roman" panose="02020603050405020304" pitchFamily="18" charset="0"/>
                <a:cs typeface="Times New Roman" panose="02020603050405020304" pitchFamily="18" charset="0"/>
              </a:rPr>
              <a:t>Subhin</a:t>
            </a:r>
            <a:r>
              <a:rPr lang="en-US" sz="2400" dirty="0" smtClean="0">
                <a:latin typeface="Times New Roman" panose="02020603050405020304" pitchFamily="18" charset="0"/>
                <a:cs typeface="Times New Roman" panose="02020603050405020304" pitchFamily="18" charset="0"/>
              </a:rPr>
              <a:t> K B, </a:t>
            </a:r>
            <a:r>
              <a:rPr lang="en-US" sz="2400" dirty="0" err="1" smtClean="0">
                <a:latin typeface="Times New Roman" panose="02020603050405020304" pitchFamily="18" charset="0"/>
                <a:cs typeface="Times New Roman" panose="02020603050405020304" pitchFamily="18" charset="0"/>
              </a:rPr>
              <a:t>Arun</a:t>
            </a:r>
            <a:r>
              <a:rPr lang="en-US" sz="2400" dirty="0" smtClean="0">
                <a:latin typeface="Times New Roman" panose="02020603050405020304" pitchFamily="18" charset="0"/>
                <a:cs typeface="Times New Roman" panose="02020603050405020304" pitchFamily="18" charset="0"/>
              </a:rPr>
              <a:t> </a:t>
            </a:r>
            <a:r>
              <a:rPr lang="en-US" sz="2400" dirty="0" err="1" smtClean="0">
                <a:latin typeface="Times New Roman" panose="02020603050405020304" pitchFamily="18" charset="0"/>
                <a:cs typeface="Times New Roman" panose="02020603050405020304" pitchFamily="18" charset="0"/>
              </a:rPr>
              <a:t>Jose,Hima</a:t>
            </a:r>
            <a:r>
              <a:rPr lang="en-US" sz="2400" dirty="0" smtClean="0">
                <a:latin typeface="Times New Roman" panose="02020603050405020304" pitchFamily="18" charset="0"/>
                <a:cs typeface="Times New Roman" panose="02020603050405020304" pitchFamily="18" charset="0"/>
              </a:rPr>
              <a:t> T, “Eye Controlled Home-Automation For Disables”, IOSR, 2019</a:t>
            </a:r>
          </a:p>
          <a:p>
            <a:pPr marL="0" indent="0">
              <a:buNone/>
            </a:pPr>
            <a:r>
              <a:rPr lang="en-US" sz="2400" dirty="0" smtClean="0">
                <a:latin typeface="Times New Roman" panose="02020603050405020304" pitchFamily="18" charset="0"/>
                <a:cs typeface="Times New Roman" panose="02020603050405020304" pitchFamily="18" charset="0"/>
              </a:rPr>
              <a:t>[5] Deepak Kumar, </a:t>
            </a:r>
            <a:r>
              <a:rPr lang="en-US" sz="2400" dirty="0" err="1" smtClean="0">
                <a:latin typeface="Times New Roman" panose="02020603050405020304" pitchFamily="18" charset="0"/>
                <a:cs typeface="Times New Roman" panose="02020603050405020304" pitchFamily="18" charset="0"/>
              </a:rPr>
              <a:t>Reetu</a:t>
            </a:r>
            <a:r>
              <a:rPr lang="en-US" sz="2400" dirty="0" smtClean="0">
                <a:latin typeface="Times New Roman" panose="02020603050405020304" pitchFamily="18" charset="0"/>
                <a:cs typeface="Times New Roman" panose="02020603050405020304" pitchFamily="18" charset="0"/>
              </a:rPr>
              <a:t> Malhotra, S. R. Sharma, “Design and Construction of a Smart Wheelchair”, WEEF, 2019</a:t>
            </a:r>
          </a:p>
          <a:p>
            <a:pPr marL="457200" lvl="0" indent="-457200">
              <a:lnSpc>
                <a:spcPct val="90000"/>
              </a:lnSpc>
              <a:spcBef>
                <a:spcPts val="1000"/>
              </a:spcBef>
              <a:spcAft>
                <a:spcPts val="0"/>
              </a:spcAft>
              <a:buClrTx/>
              <a:buSzTx/>
              <a:buFont typeface="+mj-lt"/>
              <a:buAutoNum type="arabicPeriod"/>
            </a:pPr>
            <a:endParaRPr lang="en-IN" sz="2400" dirty="0">
              <a:solidFill>
                <a:schemeClr val="tx1"/>
              </a:solidFill>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3A98EE3D-8CD1-4C3F-BD1C-C98C9596463C}" type="slidenum">
              <a:rPr lang="en-US" smtClean="0"/>
              <a:t>16</a:t>
            </a:fld>
            <a:endParaRPr lang="en-US" dirty="0"/>
          </a:p>
        </p:txBody>
      </p:sp>
    </p:spTree>
    <p:extLst>
      <p:ext uri="{BB962C8B-B14F-4D97-AF65-F5344CB8AC3E}">
        <p14:creationId xmlns:p14="http://schemas.microsoft.com/office/powerpoint/2010/main" val="6211574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192000" cy="6858000"/>
          </a:xfrm>
        </p:spPr>
        <p:txBody>
          <a:bodyPr>
            <a:normAutofit/>
          </a:bodyPr>
          <a:lstStyle/>
          <a:p>
            <a:pPr lvl="0" algn="ctr">
              <a:lnSpc>
                <a:spcPct val="100000"/>
              </a:lnSpc>
              <a:spcBef>
                <a:spcPts val="0"/>
              </a:spcBef>
            </a:pPr>
            <a:r>
              <a:rPr lang="en-IN" sz="10000" spc="300" dirty="0" smtClean="0">
                <a:solidFill>
                  <a:prstClr val="black"/>
                </a:solidFill>
                <a:latin typeface="Times New Roman" panose="02020603050405020304" pitchFamily="18" charset="0"/>
                <a:ea typeface="+mn-ea"/>
                <a:cs typeface="Times New Roman" panose="02020603050405020304" pitchFamily="18" charset="0"/>
              </a:rPr>
              <a:t>THANK YOU</a:t>
            </a:r>
            <a:endParaRPr lang="en-IN" dirty="0"/>
          </a:p>
        </p:txBody>
      </p:sp>
    </p:spTree>
    <p:extLst>
      <p:ext uri="{BB962C8B-B14F-4D97-AF65-F5344CB8AC3E}">
        <p14:creationId xmlns:p14="http://schemas.microsoft.com/office/powerpoint/2010/main" val="309494727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800" dirty="0" smtClean="0">
                <a:solidFill>
                  <a:schemeClr val="tx1"/>
                </a:solidFill>
                <a:latin typeface="Times New Roman" panose="02020603050405020304" pitchFamily="18" charset="0"/>
                <a:cs typeface="Times New Roman" panose="02020603050405020304" pitchFamily="18" charset="0"/>
              </a:rPr>
              <a:t>Overview </a:t>
            </a:r>
            <a:endParaRPr lang="en-IN" dirty="0">
              <a:solidFill>
                <a:schemeClr val="tx1"/>
              </a:solidFill>
            </a:endParaRPr>
          </a:p>
        </p:txBody>
      </p:sp>
      <p:sp>
        <p:nvSpPr>
          <p:cNvPr id="5" name="Content Placeholder 2"/>
          <p:cNvSpPr>
            <a:spLocks noGrp="1"/>
          </p:cNvSpPr>
          <p:nvPr>
            <p:ph sz="half" idx="1"/>
          </p:nvPr>
        </p:nvSpPr>
        <p:spPr>
          <a:xfrm>
            <a:off x="1097280" y="1690688"/>
            <a:ext cx="10256520" cy="4665662"/>
          </a:xfrm>
        </p:spPr>
        <p:txBody>
          <a:bodyPr>
            <a:normAutofit/>
          </a:bodyPr>
          <a:lstStyle/>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Introduction</a:t>
            </a:r>
          </a:p>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Objectives</a:t>
            </a:r>
          </a:p>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Literature Review</a:t>
            </a:r>
          </a:p>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Basic Block Diagram</a:t>
            </a:r>
          </a:p>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Smart Wheelchair</a:t>
            </a:r>
          </a:p>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Work Done</a:t>
            </a:r>
          </a:p>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Work Plan</a:t>
            </a:r>
          </a:p>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Conclusion</a:t>
            </a:r>
          </a:p>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Reference</a:t>
            </a:r>
          </a:p>
          <a:p>
            <a:pPr>
              <a:buFont typeface="Wingdings" panose="05000000000000000000" pitchFamily="2" charset="2"/>
              <a:buChar char="v"/>
            </a:pPr>
            <a:endParaRPr lang="en-IN" sz="2400" dirty="0" smtClean="0">
              <a:solidFill>
                <a:schemeClr val="tx1"/>
              </a:solidFill>
              <a:latin typeface="Times New Roman" panose="02020603050405020304" pitchFamily="18" charset="0"/>
              <a:cs typeface="Times New Roman" panose="02020603050405020304" pitchFamily="18" charset="0"/>
            </a:endParaRPr>
          </a:p>
          <a:p>
            <a:pPr algn="just"/>
            <a:endParaRPr lang="en-IN" sz="2400"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3A98EE3D-8CD1-4C3F-BD1C-C98C9596463C}" type="slidenum">
              <a:rPr lang="en-US" smtClean="0"/>
              <a:t>2</a:t>
            </a:fld>
            <a:endParaRPr lang="en-US" dirty="0"/>
          </a:p>
        </p:txBody>
      </p:sp>
    </p:spTree>
    <p:extLst>
      <p:ext uri="{BB962C8B-B14F-4D97-AF65-F5344CB8AC3E}">
        <p14:creationId xmlns:p14="http://schemas.microsoft.com/office/powerpoint/2010/main" val="36109032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800" dirty="0" smtClean="0">
                <a:solidFill>
                  <a:srgbClr val="000000"/>
                </a:solidFill>
                <a:latin typeface="Times New Roman" panose="02020603050405020304" pitchFamily="18" charset="0"/>
                <a:cs typeface="Times New Roman" panose="02020603050405020304" pitchFamily="18" charset="0"/>
              </a:rPr>
              <a:t>INTRODUCTION</a:t>
            </a:r>
            <a:endParaRPr lang="en-IN" dirty="0"/>
          </a:p>
        </p:txBody>
      </p:sp>
      <p:sp>
        <p:nvSpPr>
          <p:cNvPr id="3" name="Content Placeholder 2"/>
          <p:cNvSpPr>
            <a:spLocks noGrp="1"/>
          </p:cNvSpPr>
          <p:nvPr>
            <p:ph sz="half" idx="1"/>
          </p:nvPr>
        </p:nvSpPr>
        <p:spPr>
          <a:xfrm>
            <a:off x="838200" y="1690688"/>
            <a:ext cx="10515600" cy="4665662"/>
          </a:xfrm>
        </p:spPr>
        <p:txBody>
          <a:bodyPr/>
          <a:lstStyle/>
          <a:p>
            <a:pPr algn="just">
              <a:buFont typeface="Wingdings" panose="05000000000000000000" pitchFamily="2" charset="2"/>
              <a:buChar char="v"/>
            </a:pPr>
            <a:r>
              <a:rPr lang="en-US" sz="2400" dirty="0" smtClean="0">
                <a:solidFill>
                  <a:schemeClr val="tx1"/>
                </a:solidFill>
                <a:latin typeface="Times New Roman" panose="02020603050405020304" pitchFamily="18" charset="0"/>
                <a:cs typeface="Times New Roman" panose="02020603050405020304" pitchFamily="18" charset="0"/>
              </a:rPr>
              <a:t>Paralyzed </a:t>
            </a:r>
            <a:r>
              <a:rPr lang="en-US" sz="2400" dirty="0">
                <a:solidFill>
                  <a:schemeClr val="tx1"/>
                </a:solidFill>
                <a:latin typeface="Times New Roman" panose="02020603050405020304" pitchFamily="18" charset="0"/>
                <a:cs typeface="Times New Roman" panose="02020603050405020304" pitchFamily="18" charset="0"/>
              </a:rPr>
              <a:t>stroke patients are unable to normally communicate with their environment. For these patients, the only part of their body that is under their control, in terms of muscular movement, is their eyeballs. </a:t>
            </a:r>
          </a:p>
          <a:p>
            <a:pPr algn="just">
              <a:buFont typeface="Wingdings" panose="05000000000000000000" pitchFamily="2" charset="2"/>
              <a:buChar char="v"/>
            </a:pPr>
            <a:r>
              <a:rPr lang="en-US" sz="2400" dirty="0" smtClean="0">
                <a:solidFill>
                  <a:schemeClr val="tx1"/>
                </a:solidFill>
                <a:latin typeface="Times New Roman" panose="02020603050405020304" pitchFamily="18" charset="0"/>
              </a:rPr>
              <a:t>The </a:t>
            </a:r>
            <a:r>
              <a:rPr lang="en-US" sz="2400" dirty="0">
                <a:solidFill>
                  <a:schemeClr val="tx1"/>
                </a:solidFill>
                <a:latin typeface="Times New Roman" panose="02020603050405020304" pitchFamily="18" charset="0"/>
              </a:rPr>
              <a:t>biggest problem that paralyzed patients face is leading their own life without anyone </a:t>
            </a:r>
            <a:r>
              <a:rPr lang="en-US" sz="2400" dirty="0" smtClean="0">
                <a:solidFill>
                  <a:schemeClr val="tx1"/>
                </a:solidFill>
                <a:latin typeface="Times New Roman" panose="02020603050405020304" pitchFamily="18" charset="0"/>
              </a:rPr>
              <a:t>else's </a:t>
            </a:r>
            <a:r>
              <a:rPr lang="en-US" sz="2400" dirty="0">
                <a:solidFill>
                  <a:schemeClr val="tx1"/>
                </a:solidFill>
                <a:latin typeface="Times New Roman" panose="02020603050405020304" pitchFamily="18" charset="0"/>
              </a:rPr>
              <a:t>help. This includes basic day to day operations like switching on </a:t>
            </a:r>
            <a:r>
              <a:rPr lang="en-US" sz="2400" dirty="0" smtClean="0">
                <a:solidFill>
                  <a:schemeClr val="tx1"/>
                </a:solidFill>
                <a:latin typeface="Times New Roman" panose="02020603050405020304" pitchFamily="18" charset="0"/>
              </a:rPr>
              <a:t>basic devices like fan, bulb etc.</a:t>
            </a:r>
            <a:endParaRPr lang="en-US" sz="2400" dirty="0" smtClean="0">
              <a:solidFill>
                <a:schemeClr val="tx1"/>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endParaRPr lang="en-IN" sz="2400" dirty="0">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12"/>
          </p:nvPr>
        </p:nvSpPr>
        <p:spPr/>
        <p:txBody>
          <a:bodyPr/>
          <a:lstStyle/>
          <a:p>
            <a:fld id="{3A98EE3D-8CD1-4C3F-BD1C-C98C9596463C}" type="slidenum">
              <a:rPr lang="en-US" smtClean="0"/>
              <a:t>3</a:t>
            </a:fld>
            <a:endParaRPr lang="en-US" dirty="0"/>
          </a:p>
        </p:txBody>
      </p:sp>
    </p:spTree>
    <p:extLst>
      <p:ext uri="{BB962C8B-B14F-4D97-AF65-F5344CB8AC3E}">
        <p14:creationId xmlns:p14="http://schemas.microsoft.com/office/powerpoint/2010/main" val="19717032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800" dirty="0">
                <a:solidFill>
                  <a:schemeClr val="tx1"/>
                </a:solidFill>
                <a:latin typeface="Times New Roman" panose="02020603050405020304" pitchFamily="18" charset="0"/>
                <a:cs typeface="Times New Roman" panose="02020603050405020304" pitchFamily="18" charset="0"/>
              </a:rPr>
              <a:t>OBJECTIVES</a:t>
            </a:r>
            <a:endParaRPr lang="en-IN" dirty="0">
              <a:solidFill>
                <a:schemeClr val="tx1"/>
              </a:solidFill>
            </a:endParaRPr>
          </a:p>
        </p:txBody>
      </p:sp>
      <p:sp>
        <p:nvSpPr>
          <p:cNvPr id="5" name="Content Placeholder 2"/>
          <p:cNvSpPr>
            <a:spLocks noGrp="1"/>
          </p:cNvSpPr>
          <p:nvPr>
            <p:ph sz="half" idx="2"/>
          </p:nvPr>
        </p:nvSpPr>
        <p:spPr>
          <a:xfrm>
            <a:off x="6179710" y="1690688"/>
            <a:ext cx="5174090" cy="4665661"/>
          </a:xfrm>
        </p:spPr>
        <p:txBody>
          <a:bodyPr>
            <a:normAutofit/>
          </a:bodyPr>
          <a:lstStyle/>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To track eye movement and control basic devices like bulb, fan etc.</a:t>
            </a:r>
          </a:p>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To design and implement an autonomous electric wheelchair.</a:t>
            </a:r>
          </a:p>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To control the electric wheel chair by tracking eye movements.</a:t>
            </a:r>
            <a:endParaRPr lang="en-IN" sz="2400" dirty="0">
              <a:solidFill>
                <a:schemeClr val="tx1"/>
              </a:solidFill>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3A98EE3D-8CD1-4C3F-BD1C-C98C9596463C}" type="slidenum">
              <a:rPr lang="en-US" smtClean="0"/>
              <a:t>4</a:t>
            </a:fld>
            <a:endParaRPr lang="en-US" dirty="0"/>
          </a:p>
        </p:txBody>
      </p:sp>
      <p:grpSp>
        <p:nvGrpSpPr>
          <p:cNvPr id="9" name="Group 8"/>
          <p:cNvGrpSpPr/>
          <p:nvPr/>
        </p:nvGrpSpPr>
        <p:grpSpPr>
          <a:xfrm>
            <a:off x="1346017" y="2120900"/>
            <a:ext cx="4488725" cy="3921126"/>
            <a:chOff x="361949" y="923924"/>
            <a:chExt cx="6066404" cy="5118102"/>
          </a:xfrm>
        </p:grpSpPr>
        <p:sp>
          <p:nvSpPr>
            <p:cNvPr id="6" name="Oval 5"/>
            <p:cNvSpPr/>
            <p:nvPr/>
          </p:nvSpPr>
          <p:spPr>
            <a:xfrm>
              <a:off x="3232716" y="923924"/>
              <a:ext cx="3195637" cy="3060701"/>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a:effectLst>
              <a:softEdge rad="0"/>
            </a:effectLst>
          </p:spPr>
          <p:style>
            <a:lnRef idx="2">
              <a:schemeClr val="accent2"/>
            </a:lnRef>
            <a:fillRef idx="1">
              <a:schemeClr val="lt1"/>
            </a:fillRef>
            <a:effectRef idx="0">
              <a:schemeClr val="accent2"/>
            </a:effectRef>
            <a:fontRef idx="minor">
              <a:schemeClr val="dk1"/>
            </a:fontRef>
          </p:style>
          <p:txBody>
            <a:bodyPr rtlCol="0" anchor="ctr"/>
            <a:lstStyle/>
            <a:p>
              <a:pPr algn="ctr"/>
              <a:endParaRPr lang="en-IN" dirty="0"/>
            </a:p>
          </p:txBody>
        </p:sp>
        <p:sp>
          <p:nvSpPr>
            <p:cNvPr id="7" name="Oval 6"/>
            <p:cNvSpPr/>
            <p:nvPr/>
          </p:nvSpPr>
          <p:spPr>
            <a:xfrm>
              <a:off x="2101114" y="2981325"/>
              <a:ext cx="3054291" cy="3060701"/>
            </a:xfrm>
            <a:prstGeom prst="ellipse">
              <a:avLst/>
            </a:prstGeom>
            <a:blipFill dpi="0" rotWithShape="1">
              <a:blip r:embed="rId3">
                <a:extLst>
                  <a:ext uri="{28A0092B-C50C-407E-A947-70E740481C1C}">
                    <a14:useLocalDpi xmlns:a14="http://schemas.microsoft.com/office/drawing/2010/main" val="0"/>
                  </a:ext>
                </a:extLst>
              </a:blip>
              <a:srcRect/>
              <a:stretch>
                <a:fillRect l="1000" t="2000" r="5000" b="5000"/>
              </a:stretch>
            </a:blipFill>
          </p:spPr>
          <p:style>
            <a:lnRef idx="2">
              <a:schemeClr val="accent2"/>
            </a:lnRef>
            <a:fillRef idx="1">
              <a:schemeClr val="lt1"/>
            </a:fillRef>
            <a:effectRef idx="0">
              <a:schemeClr val="accent2"/>
            </a:effectRef>
            <a:fontRef idx="minor">
              <a:schemeClr val="dk1"/>
            </a:fontRef>
          </p:style>
          <p:txBody>
            <a:bodyPr rtlCol="0" anchor="ctr"/>
            <a:lstStyle/>
            <a:p>
              <a:pPr algn="ctr"/>
              <a:endParaRPr lang="en-IN" dirty="0"/>
            </a:p>
          </p:txBody>
        </p:sp>
        <p:sp>
          <p:nvSpPr>
            <p:cNvPr id="8" name="Oval 7"/>
            <p:cNvSpPr/>
            <p:nvPr/>
          </p:nvSpPr>
          <p:spPr>
            <a:xfrm>
              <a:off x="361949" y="923925"/>
              <a:ext cx="3195637" cy="3060701"/>
            </a:xfrm>
            <a:prstGeom prst="ellipse">
              <a:avLst/>
            </a:prstGeom>
            <a:blipFill dpi="0" rotWithShape="1">
              <a:blip r:embed="rId4">
                <a:extLst>
                  <a:ext uri="{28A0092B-C50C-407E-A947-70E740481C1C}">
                    <a14:useLocalDpi xmlns:a14="http://schemas.microsoft.com/office/drawing/2010/main" val="0"/>
                  </a:ext>
                </a:extLst>
              </a:blip>
              <a:srcRect/>
              <a:stretch>
                <a:fillRect t="-4000" r="-2000" b="-4000"/>
              </a:stretch>
            </a:blipFill>
            <a:effectLst>
              <a:softEdge rad="0"/>
            </a:effectLst>
          </p:spPr>
          <p:style>
            <a:lnRef idx="2">
              <a:schemeClr val="accent2"/>
            </a:lnRef>
            <a:fillRef idx="1">
              <a:schemeClr val="lt1"/>
            </a:fillRef>
            <a:effectRef idx="0">
              <a:schemeClr val="accent2"/>
            </a:effectRef>
            <a:fontRef idx="minor">
              <a:schemeClr val="dk1"/>
            </a:fontRef>
          </p:style>
          <p:txBody>
            <a:bodyPr rtlCol="0" anchor="ctr"/>
            <a:lstStyle/>
            <a:p>
              <a:pPr algn="ctr"/>
              <a:endParaRPr lang="en-IN" dirty="0"/>
            </a:p>
          </p:txBody>
        </p:sp>
      </p:grpSp>
    </p:spTree>
    <p:extLst>
      <p:ext uri="{BB962C8B-B14F-4D97-AF65-F5344CB8AC3E}">
        <p14:creationId xmlns:p14="http://schemas.microsoft.com/office/powerpoint/2010/main" val="86638942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800" dirty="0" smtClean="0">
                <a:solidFill>
                  <a:srgbClr val="000000"/>
                </a:solidFill>
                <a:latin typeface="Times New Roman" panose="02020603050405020304" pitchFamily="18" charset="0"/>
                <a:cs typeface="Times New Roman" panose="02020603050405020304" pitchFamily="18" charset="0"/>
              </a:rPr>
              <a:t>LITERATURE REVEIW</a:t>
            </a:r>
            <a:endParaRPr lang="en-IN" dirty="0"/>
          </a:p>
        </p:txBody>
      </p:sp>
      <p:sp>
        <p:nvSpPr>
          <p:cNvPr id="3" name="Content Placeholder 2"/>
          <p:cNvSpPr>
            <a:spLocks noGrp="1"/>
          </p:cNvSpPr>
          <p:nvPr>
            <p:ph idx="1"/>
          </p:nvPr>
        </p:nvSpPr>
        <p:spPr>
          <a:xfrm>
            <a:off x="838200" y="1690688"/>
            <a:ext cx="10515600" cy="4665661"/>
          </a:xfrm>
        </p:spPr>
        <p:txBody>
          <a:bodyPr>
            <a:noAutofit/>
          </a:bodyPr>
          <a:lstStyle/>
          <a:p>
            <a:pPr marL="0" indent="0" algn="just">
              <a:lnSpc>
                <a:spcPct val="100000"/>
              </a:lnSpc>
              <a:buNone/>
            </a:pPr>
            <a:r>
              <a:rPr lang="en-US" sz="2400" dirty="0">
                <a:latin typeface="Times New Roman" panose="02020603050405020304" pitchFamily="18" charset="0"/>
                <a:cs typeface="Times New Roman" panose="02020603050405020304" pitchFamily="18" charset="0"/>
              </a:rPr>
              <a:t>Joseph K </a:t>
            </a:r>
            <a:r>
              <a:rPr lang="en-US" sz="2400" dirty="0" smtClean="0">
                <a:latin typeface="Times New Roman" panose="02020603050405020304" pitchFamily="18" charset="0"/>
                <a:cs typeface="Times New Roman" panose="02020603050405020304" pitchFamily="18" charset="0"/>
              </a:rPr>
              <a:t>George, </a:t>
            </a:r>
            <a:r>
              <a:rPr lang="en-US" sz="2400" dirty="0" err="1">
                <a:latin typeface="Times New Roman" panose="02020603050405020304" pitchFamily="18" charset="0"/>
                <a:cs typeface="Times New Roman" panose="02020603050405020304" pitchFamily="18" charset="0"/>
              </a:rPr>
              <a:t>Subhin</a:t>
            </a:r>
            <a:r>
              <a:rPr lang="en-US" sz="2400" dirty="0">
                <a:latin typeface="Times New Roman" panose="02020603050405020304" pitchFamily="18" charset="0"/>
                <a:cs typeface="Times New Roman" panose="02020603050405020304" pitchFamily="18" charset="0"/>
              </a:rPr>
              <a:t> K </a:t>
            </a:r>
            <a:r>
              <a:rPr lang="en-US" sz="2400" dirty="0" smtClean="0">
                <a:latin typeface="Times New Roman" panose="02020603050405020304" pitchFamily="18" charset="0"/>
                <a:cs typeface="Times New Roman" panose="02020603050405020304" pitchFamily="18" charset="0"/>
              </a:rPr>
              <a:t>B, </a:t>
            </a:r>
            <a:r>
              <a:rPr lang="en-US" sz="2400" dirty="0" err="1">
                <a:latin typeface="Times New Roman" panose="02020603050405020304" pitchFamily="18" charset="0"/>
                <a:cs typeface="Times New Roman" panose="02020603050405020304" pitchFamily="18" charset="0"/>
              </a:rPr>
              <a:t>Arun</a:t>
            </a:r>
            <a:r>
              <a:rPr lang="en-US" sz="2400" dirty="0">
                <a:latin typeface="Times New Roman" panose="02020603050405020304" pitchFamily="18" charset="0"/>
                <a:cs typeface="Times New Roman" panose="02020603050405020304" pitchFamily="18" charset="0"/>
              </a:rPr>
              <a:t> </a:t>
            </a:r>
            <a:r>
              <a:rPr lang="en-US" sz="2400" dirty="0" err="1" smtClean="0">
                <a:latin typeface="Times New Roman" panose="02020603050405020304" pitchFamily="18" charset="0"/>
                <a:cs typeface="Times New Roman" panose="02020603050405020304" pitchFamily="18" charset="0"/>
              </a:rPr>
              <a:t>Jose,Hima</a:t>
            </a:r>
            <a:r>
              <a:rPr lang="en-US" sz="2400" dirty="0" smtClean="0">
                <a:latin typeface="Times New Roman" panose="02020603050405020304" pitchFamily="18" charset="0"/>
                <a:cs typeface="Times New Roman" panose="02020603050405020304" pitchFamily="18" charset="0"/>
              </a:rPr>
              <a:t> T, </a:t>
            </a:r>
            <a:r>
              <a:rPr lang="en-US" sz="2400" dirty="0">
                <a:latin typeface="Times New Roman" panose="02020603050405020304" pitchFamily="18" charset="0"/>
                <a:cs typeface="Times New Roman" panose="02020603050405020304" pitchFamily="18" charset="0"/>
              </a:rPr>
              <a:t>“Eye Controlled Home-Automation For Disables”, </a:t>
            </a:r>
            <a:r>
              <a:rPr lang="en-US" sz="2400" dirty="0" smtClean="0">
                <a:latin typeface="Times New Roman" panose="02020603050405020304" pitchFamily="18" charset="0"/>
                <a:cs typeface="Times New Roman" panose="02020603050405020304" pitchFamily="18" charset="0"/>
              </a:rPr>
              <a:t>IOSR, 2019 </a:t>
            </a:r>
          </a:p>
          <a:p>
            <a:pPr marL="0" indent="0" algn="just">
              <a:lnSpc>
                <a:spcPct val="100000"/>
              </a:lnSpc>
              <a:buNone/>
            </a:pPr>
            <a:r>
              <a:rPr lang="en-US" sz="2400" dirty="0" smtClean="0">
                <a:latin typeface="Times New Roman" panose="02020603050405020304" pitchFamily="18" charset="0"/>
                <a:cs typeface="Times New Roman" panose="02020603050405020304" pitchFamily="18" charset="0"/>
              </a:rPr>
              <a:t>	A </a:t>
            </a:r>
            <a:r>
              <a:rPr lang="en-US" sz="2400" dirty="0">
                <a:latin typeface="Times New Roman" panose="02020603050405020304" pitchFamily="18" charset="0"/>
                <a:cs typeface="Times New Roman" panose="02020603050405020304" pitchFamily="18" charset="0"/>
              </a:rPr>
              <a:t>low cost eye movement based detection device for controlling home appliances has been discussed in this paper. </a:t>
            </a:r>
            <a:r>
              <a:rPr lang="en-US" sz="2400" dirty="0" smtClean="0">
                <a:latin typeface="Times New Roman" panose="02020603050405020304" pitchFamily="18" charset="0"/>
                <a:cs typeface="Times New Roman" panose="02020603050405020304" pitchFamily="18" charset="0"/>
              </a:rPr>
              <a:t>The </a:t>
            </a:r>
            <a:r>
              <a:rPr lang="en-US" sz="2400" dirty="0">
                <a:latin typeface="Times New Roman" panose="02020603050405020304" pitchFamily="18" charset="0"/>
                <a:cs typeface="Times New Roman" panose="02020603050405020304" pitchFamily="18" charset="0"/>
              </a:rPr>
              <a:t>device is based on the acquisition of eye blinks which is comparatively inexpensive, efficient in terms of linear relationship of the signal over the eye movements that makes it suitable for the application. The device here incorporates activation and deactivation of appliances such as fan, bulb, GSM and alarm </a:t>
            </a:r>
            <a:r>
              <a:rPr lang="en-US" sz="2400" dirty="0" smtClean="0">
                <a:latin typeface="Times New Roman" panose="02020603050405020304" pitchFamily="18" charset="0"/>
                <a:cs typeface="Times New Roman" panose="02020603050405020304" pitchFamily="18" charset="0"/>
              </a:rPr>
              <a:t>etc. </a:t>
            </a:r>
            <a:r>
              <a:rPr lang="en-US" sz="2400" dirty="0">
                <a:latin typeface="Times New Roman" panose="02020603050405020304" pitchFamily="18" charset="0"/>
                <a:cs typeface="Times New Roman" panose="02020603050405020304" pitchFamily="18" charset="0"/>
              </a:rPr>
              <a:t>The method of eye tracking using camera requires a fully dedicated system with image processing software during the entire working of the unit</a:t>
            </a:r>
            <a:r>
              <a:rPr lang="en-US" sz="2400" dirty="0" smtClean="0">
                <a:latin typeface="Times New Roman" panose="02020603050405020304" pitchFamily="18" charset="0"/>
                <a:cs typeface="Times New Roman" panose="02020603050405020304" pitchFamily="18" charset="0"/>
              </a:rPr>
              <a:t>.</a:t>
            </a:r>
            <a:endParaRPr lang="en-IN" sz="2400" dirty="0" smtClean="0">
              <a:latin typeface="Times New Roman" panose="02020603050405020304" pitchFamily="18" charset="0"/>
              <a:cs typeface="Times New Roman" panose="02020603050405020304" pitchFamily="18" charset="0"/>
            </a:endParaRPr>
          </a:p>
          <a:p>
            <a:pPr algn="just">
              <a:lnSpc>
                <a:spcPct val="100000"/>
              </a:lnSpc>
              <a:buFont typeface="Wingdings" panose="05000000000000000000" pitchFamily="2" charset="2"/>
              <a:buChar char="v"/>
            </a:pPr>
            <a:endParaRPr lang="en-IN" sz="2400" dirty="0">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12"/>
          </p:nvPr>
        </p:nvSpPr>
        <p:spPr/>
        <p:txBody>
          <a:bodyPr/>
          <a:lstStyle/>
          <a:p>
            <a:fld id="{3A98EE3D-8CD1-4C3F-BD1C-C98C9596463C}" type="slidenum">
              <a:rPr lang="en-US" smtClean="0"/>
              <a:t>5</a:t>
            </a:fld>
            <a:endParaRPr lang="en-US" dirty="0"/>
          </a:p>
        </p:txBody>
      </p:sp>
    </p:spTree>
    <p:extLst>
      <p:ext uri="{BB962C8B-B14F-4D97-AF65-F5344CB8AC3E}">
        <p14:creationId xmlns:p14="http://schemas.microsoft.com/office/powerpoint/2010/main" val="39376070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800" dirty="0" smtClean="0">
                <a:solidFill>
                  <a:srgbClr val="000000"/>
                </a:solidFill>
                <a:latin typeface="Times New Roman" panose="02020603050405020304" pitchFamily="18" charset="0"/>
                <a:cs typeface="Times New Roman" panose="02020603050405020304" pitchFamily="18" charset="0"/>
              </a:rPr>
              <a:t>LITERATURE REVEIW</a:t>
            </a:r>
            <a:endParaRPr lang="en-IN" dirty="0"/>
          </a:p>
        </p:txBody>
      </p:sp>
      <p:sp>
        <p:nvSpPr>
          <p:cNvPr id="3" name="Content Placeholder 2"/>
          <p:cNvSpPr>
            <a:spLocks noGrp="1"/>
          </p:cNvSpPr>
          <p:nvPr>
            <p:ph idx="1"/>
          </p:nvPr>
        </p:nvSpPr>
        <p:spPr>
          <a:xfrm>
            <a:off x="838200" y="1690688"/>
            <a:ext cx="10515600" cy="4665661"/>
          </a:xfrm>
        </p:spPr>
        <p:txBody>
          <a:bodyPr>
            <a:noAutofit/>
          </a:bodyPr>
          <a:lstStyle/>
          <a:p>
            <a:pPr marL="0" indent="0" algn="just">
              <a:lnSpc>
                <a:spcPct val="100000"/>
              </a:lnSpc>
              <a:buNone/>
            </a:pPr>
            <a:r>
              <a:rPr lang="en-US" sz="2400" dirty="0" smtClean="0">
                <a:latin typeface="Times New Roman" panose="02020603050405020304" pitchFamily="18" charset="0"/>
                <a:cs typeface="Times New Roman" panose="02020603050405020304" pitchFamily="18" charset="0"/>
              </a:rPr>
              <a:t>Tan Kian </a:t>
            </a:r>
            <a:r>
              <a:rPr lang="en-US" sz="2400" dirty="0" err="1" smtClean="0">
                <a:latin typeface="Times New Roman" panose="02020603050405020304" pitchFamily="18" charset="0"/>
                <a:cs typeface="Times New Roman" panose="02020603050405020304" pitchFamily="18" charset="0"/>
              </a:rPr>
              <a:t>Hou</a:t>
            </a:r>
            <a:r>
              <a:rPr lang="en-US" sz="2400" dirty="0" smtClean="0">
                <a:latin typeface="Times New Roman" panose="02020603050405020304" pitchFamily="18" charset="0"/>
                <a:cs typeface="Times New Roman" panose="02020603050405020304" pitchFamily="18" charset="0"/>
              </a:rPr>
              <a:t>, </a:t>
            </a:r>
            <a:r>
              <a:rPr lang="en-US" sz="2400" dirty="0" err="1" smtClean="0">
                <a:latin typeface="Times New Roman" panose="02020603050405020304" pitchFamily="18" charset="0"/>
                <a:cs typeface="Times New Roman" panose="02020603050405020304" pitchFamily="18" charset="0"/>
              </a:rPr>
              <a:t>Yagasena</a:t>
            </a:r>
            <a:r>
              <a:rPr lang="en-US" sz="2400" dirty="0" smtClean="0">
                <a:latin typeface="Times New Roman" panose="02020603050405020304" pitchFamily="18" charset="0"/>
                <a:cs typeface="Times New Roman" panose="02020603050405020304" pitchFamily="18" charset="0"/>
              </a:rPr>
              <a:t> and </a:t>
            </a:r>
            <a:r>
              <a:rPr lang="en-US" sz="2400" dirty="0" err="1" smtClean="0">
                <a:latin typeface="Times New Roman" panose="02020603050405020304" pitchFamily="18" charset="0"/>
                <a:cs typeface="Times New Roman" panose="02020603050405020304" pitchFamily="18" charset="0"/>
              </a:rPr>
              <a:t>Chelladurai</a:t>
            </a:r>
            <a:r>
              <a:rPr lang="en-US" sz="2400" dirty="0" smtClean="0">
                <a:latin typeface="Times New Roman" panose="02020603050405020304" pitchFamily="18" charset="0"/>
                <a:cs typeface="Times New Roman" panose="02020603050405020304" pitchFamily="18" charset="0"/>
              </a:rPr>
              <a:t>, “Arduino based voice controlled wheelchair”, ICE4CT, 2019</a:t>
            </a:r>
            <a:endParaRPr lang="en-US" sz="2400" dirty="0">
              <a:latin typeface="Times New Roman" panose="02020603050405020304" pitchFamily="18" charset="0"/>
              <a:cs typeface="Times New Roman" panose="02020603050405020304" pitchFamily="18" charset="0"/>
            </a:endParaRPr>
          </a:p>
          <a:p>
            <a:pPr marL="0" indent="0" algn="just">
              <a:lnSpc>
                <a:spcPct val="100000"/>
              </a:lnSpc>
              <a:buNone/>
            </a:pPr>
            <a:r>
              <a:rPr lang="en-US" sz="2400" dirty="0" smtClean="0">
                <a:latin typeface="Times New Roman" panose="02020603050405020304" pitchFamily="18" charset="0"/>
                <a:cs typeface="Times New Roman" panose="02020603050405020304" pitchFamily="18" charset="0"/>
              </a:rPr>
              <a:t>	This paper describes the design of a smart, motorized, voice controlled wheelchair using embedded system. Proposed design supports voice activation system for physically differently abled persons incorporating manual operation. This paper represents the “Voice-controlled Wheel chair” for the physically differently abled person where the voice command controls the movements of the wheelchair. The voice command is given through a cellular device having Bluetooth and the command is transferred and converted to string by the BT Voice Control for Arduino and is transferred to the Bluetooth Module SR-04connected to the Arduino board for the control of the Wheelchair.</a:t>
            </a:r>
            <a:endParaRPr lang="en-IN" sz="2400" dirty="0">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12"/>
          </p:nvPr>
        </p:nvSpPr>
        <p:spPr/>
        <p:txBody>
          <a:bodyPr/>
          <a:lstStyle/>
          <a:p>
            <a:fld id="{3A98EE3D-8CD1-4C3F-BD1C-C98C9596463C}" type="slidenum">
              <a:rPr lang="en-US" smtClean="0"/>
              <a:t>6</a:t>
            </a:fld>
            <a:endParaRPr lang="en-US" dirty="0"/>
          </a:p>
        </p:txBody>
      </p:sp>
    </p:spTree>
    <p:extLst>
      <p:ext uri="{BB962C8B-B14F-4D97-AF65-F5344CB8AC3E}">
        <p14:creationId xmlns:p14="http://schemas.microsoft.com/office/powerpoint/2010/main" val="10637939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800" spc="0" dirty="0" smtClean="0">
                <a:solidFill>
                  <a:prstClr val="black"/>
                </a:solidFill>
                <a:latin typeface="Times New Roman" panose="02020603050405020304" pitchFamily="18" charset="0"/>
                <a:cs typeface="Times New Roman" panose="02020603050405020304" pitchFamily="18" charset="0"/>
              </a:rPr>
              <a:t>BASIC BLOCK DIAGRAM</a:t>
            </a:r>
            <a:endParaRPr lang="en-IN" dirty="0"/>
          </a:p>
        </p:txBody>
      </p:sp>
      <p:sp>
        <p:nvSpPr>
          <p:cNvPr id="5" name="Slide Number Placeholder 4"/>
          <p:cNvSpPr>
            <a:spLocks noGrp="1"/>
          </p:cNvSpPr>
          <p:nvPr>
            <p:ph type="sldNum" sz="quarter" idx="12"/>
          </p:nvPr>
        </p:nvSpPr>
        <p:spPr/>
        <p:txBody>
          <a:bodyPr/>
          <a:lstStyle/>
          <a:p>
            <a:fld id="{3A98EE3D-8CD1-4C3F-BD1C-C98C9596463C}" type="slidenum">
              <a:rPr lang="en-US" smtClean="0"/>
              <a:t>7</a:t>
            </a:fld>
            <a:endParaRPr lang="en-US"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431664" y="3102412"/>
            <a:ext cx="1423159" cy="744567"/>
          </a:xfrm>
          <a:prstGeom prst="rect">
            <a:avLst/>
          </a:prstGeom>
        </p:spPr>
      </p:pic>
      <p:pic>
        <p:nvPicPr>
          <p:cNvPr id="1032" name="Picture 8" descr="NodeMCU ESP8266 Dev. Board CP2102 – FactoryForward India"/>
          <p:cNvPicPr>
            <a:picLocks noChangeAspect="1" noChangeArrowheads="1"/>
          </p:cNvPicPr>
          <p:nvPr/>
        </p:nvPicPr>
        <p:blipFill rotWithShape="1">
          <a:blip r:embed="rId3">
            <a:extLst>
              <a:ext uri="{28A0092B-C50C-407E-A947-70E740481C1C}">
                <a14:useLocalDpi xmlns:a14="http://schemas.microsoft.com/office/drawing/2010/main" val="0"/>
              </a:ext>
            </a:extLst>
          </a:blip>
          <a:srcRect t="23243" b="26152"/>
          <a:stretch/>
        </p:blipFill>
        <p:spPr bwMode="auto">
          <a:xfrm>
            <a:off x="5052169" y="4811807"/>
            <a:ext cx="1271980" cy="600636"/>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Sks Electricals Engineers And Consultants - Authorized Wholesale Dealer of  Electrical Modular Switches &amp;amp; Table Fan from Pun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33905" y="4558073"/>
            <a:ext cx="1101847" cy="1101847"/>
          </a:xfrm>
          <a:prstGeom prst="rect">
            <a:avLst/>
          </a:prstGeom>
          <a:noFill/>
          <a:extLst>
            <a:ext uri="{909E8E84-426E-40DD-AFC4-6F175D3DCCD1}">
              <a14:hiddenFill xmlns:a14="http://schemas.microsoft.com/office/drawing/2010/main">
                <a:solidFill>
                  <a:srgbClr val="FFFFFF"/>
                </a:solidFill>
              </a14:hiddenFill>
            </a:ext>
          </a:extLst>
        </p:spPr>
      </p:pic>
      <p:sp>
        <p:nvSpPr>
          <p:cNvPr id="1060" name="TextBox 1059"/>
          <p:cNvSpPr txBox="1"/>
          <p:nvPr/>
        </p:nvSpPr>
        <p:spPr>
          <a:xfrm>
            <a:off x="838200" y="3661862"/>
            <a:ext cx="2433936" cy="400110"/>
          </a:xfrm>
          <a:prstGeom prst="rect">
            <a:avLst/>
          </a:prstGeom>
          <a:noFill/>
        </p:spPr>
        <p:txBody>
          <a:bodyPr wrap="none" rtlCol="0">
            <a:spAutoFit/>
          </a:bodyPr>
          <a:lstStyle/>
          <a:p>
            <a:r>
              <a:rPr lang="en-IN" sz="2000" dirty="0" smtClean="0">
                <a:latin typeface="Times New Roman" panose="02020603050405020304" pitchFamily="18" charset="0"/>
                <a:cs typeface="Times New Roman" panose="02020603050405020304" pitchFamily="18" charset="0"/>
              </a:rPr>
              <a:t>CAMERA MODULE</a:t>
            </a:r>
            <a:endParaRPr lang="en-IN" sz="2000" dirty="0">
              <a:latin typeface="Times New Roman" panose="02020603050405020304" pitchFamily="18" charset="0"/>
              <a:cs typeface="Times New Roman" panose="02020603050405020304" pitchFamily="18" charset="0"/>
            </a:endParaRPr>
          </a:p>
        </p:txBody>
      </p:sp>
      <p:sp>
        <p:nvSpPr>
          <p:cNvPr id="101" name="TextBox 100"/>
          <p:cNvSpPr txBox="1"/>
          <p:nvPr/>
        </p:nvSpPr>
        <p:spPr>
          <a:xfrm>
            <a:off x="4009370" y="4084240"/>
            <a:ext cx="2145524" cy="400110"/>
          </a:xfrm>
          <a:prstGeom prst="rect">
            <a:avLst/>
          </a:prstGeom>
          <a:noFill/>
        </p:spPr>
        <p:txBody>
          <a:bodyPr wrap="none" rtlCol="0">
            <a:spAutoFit/>
          </a:bodyPr>
          <a:lstStyle/>
          <a:p>
            <a:r>
              <a:rPr lang="en-IN" sz="2000" dirty="0" smtClean="0">
                <a:latin typeface="Times New Roman" panose="02020603050405020304" pitchFamily="18" charset="0"/>
                <a:cs typeface="Times New Roman" panose="02020603050405020304" pitchFamily="18" charset="0"/>
              </a:rPr>
              <a:t>RASPBERRY PI 4</a:t>
            </a:r>
            <a:endParaRPr lang="en-IN" sz="2000" dirty="0">
              <a:latin typeface="Times New Roman" panose="02020603050405020304" pitchFamily="18" charset="0"/>
              <a:cs typeface="Times New Roman" panose="02020603050405020304" pitchFamily="18" charset="0"/>
            </a:endParaRPr>
          </a:p>
        </p:txBody>
      </p:sp>
      <p:sp>
        <p:nvSpPr>
          <p:cNvPr id="102" name="TextBox 101"/>
          <p:cNvSpPr txBox="1"/>
          <p:nvPr/>
        </p:nvSpPr>
        <p:spPr>
          <a:xfrm>
            <a:off x="5004272" y="5409315"/>
            <a:ext cx="1548822" cy="400110"/>
          </a:xfrm>
          <a:prstGeom prst="rect">
            <a:avLst/>
          </a:prstGeom>
          <a:noFill/>
        </p:spPr>
        <p:txBody>
          <a:bodyPr wrap="none" rtlCol="0">
            <a:spAutoFit/>
          </a:bodyPr>
          <a:lstStyle/>
          <a:p>
            <a:r>
              <a:rPr lang="en-IN" sz="2000" dirty="0" smtClean="0">
                <a:latin typeface="Times New Roman" panose="02020603050405020304" pitchFamily="18" charset="0"/>
                <a:cs typeface="Times New Roman" panose="02020603050405020304" pitchFamily="18" charset="0"/>
              </a:rPr>
              <a:t>NODE MCU</a:t>
            </a:r>
            <a:endParaRPr lang="en-IN" sz="2000" dirty="0">
              <a:latin typeface="Times New Roman" panose="02020603050405020304" pitchFamily="18" charset="0"/>
              <a:cs typeface="Times New Roman" panose="02020603050405020304" pitchFamily="18" charset="0"/>
            </a:endParaRPr>
          </a:p>
        </p:txBody>
      </p:sp>
      <p:cxnSp>
        <p:nvCxnSpPr>
          <p:cNvPr id="33" name="Straight Arrow Connector 32"/>
          <p:cNvCxnSpPr>
            <a:stCxn id="4" idx="3"/>
            <a:endCxn id="35" idx="3"/>
          </p:cNvCxnSpPr>
          <p:nvPr/>
        </p:nvCxnSpPr>
        <p:spPr>
          <a:xfrm flipV="1">
            <a:off x="2854823" y="3474694"/>
            <a:ext cx="1310987"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35" name="Picture 34" descr="Raspberry Pi 4 8GB RAM | All New Raspberry Pi Desktop Computer : Amazon.in:  Computers &amp;amp; Accessories"/>
          <p:cNvPicPr>
            <a:picLocks noChangeAspect="1" noChangeArrowheads="1"/>
          </p:cNvPicPr>
          <p:nvPr/>
        </p:nvPicPr>
        <p:blipFill rotWithShape="1">
          <a:blip r:embed="rId5">
            <a:extLst>
              <a:ext uri="{28A0092B-C50C-407E-A947-70E740481C1C}">
                <a14:useLocalDpi xmlns:a14="http://schemas.microsoft.com/office/drawing/2010/main" val="0"/>
              </a:ext>
            </a:extLst>
          </a:blip>
          <a:srcRect l="8436" t="22766" r="7998" b="21646"/>
          <a:stretch/>
        </p:blipFill>
        <p:spPr bwMode="auto">
          <a:xfrm rot="10800000">
            <a:off x="4165810" y="2865149"/>
            <a:ext cx="1832645" cy="1219091"/>
          </a:xfrm>
          <a:prstGeom prst="rect">
            <a:avLst/>
          </a:prstGeom>
          <a:noFill/>
          <a:extLst>
            <a:ext uri="{909E8E84-426E-40DD-AFC4-6F175D3DCCD1}">
              <a14:hiddenFill xmlns:a14="http://schemas.microsoft.com/office/drawing/2010/main">
                <a:solidFill>
                  <a:srgbClr val="FFFFFF"/>
                </a:solidFill>
              </a14:hiddenFill>
            </a:ext>
          </a:extLst>
        </p:spPr>
      </p:pic>
      <p:cxnSp>
        <p:nvCxnSpPr>
          <p:cNvPr id="40" name="Elbow Connector 39"/>
          <p:cNvCxnSpPr>
            <a:stCxn id="35" idx="2"/>
            <a:endCxn id="81" idx="3"/>
          </p:cNvCxnSpPr>
          <p:nvPr/>
        </p:nvCxnSpPr>
        <p:spPr>
          <a:xfrm rot="5400000" flipH="1" flipV="1">
            <a:off x="5660429" y="1812274"/>
            <a:ext cx="474579" cy="1631172"/>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Elbow Connector 48"/>
          <p:cNvCxnSpPr>
            <a:stCxn id="35" idx="1"/>
            <a:endCxn id="1032" idx="3"/>
          </p:cNvCxnSpPr>
          <p:nvPr/>
        </p:nvCxnSpPr>
        <p:spPr>
          <a:xfrm>
            <a:off x="5998455" y="3474694"/>
            <a:ext cx="325694" cy="1637431"/>
          </a:xfrm>
          <a:prstGeom prst="bentConnector3">
            <a:avLst>
              <a:gd name="adj1" fmla="val 170189"/>
            </a:avLst>
          </a:prstGeom>
          <a:ln w="9525"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pic>
        <p:nvPicPr>
          <p:cNvPr id="1028" name="Picture 4" descr="HC-SR04 Ultrasonic Sensor Module at Rs 58/piece | Moti Nagar | New Delhi|  ID: 19727491430"/>
          <p:cNvPicPr>
            <a:picLocks noChangeAspect="1" noChangeArrowheads="1"/>
          </p:cNvPicPr>
          <p:nvPr/>
        </p:nvPicPr>
        <p:blipFill rotWithShape="1">
          <a:blip r:embed="rId6" cstate="hqprint">
            <a:extLst>
              <a:ext uri="{28A0092B-C50C-407E-A947-70E740481C1C}">
                <a14:useLocalDpi xmlns:a14="http://schemas.microsoft.com/office/drawing/2010/main" val="0"/>
              </a:ext>
            </a:extLst>
          </a:blip>
          <a:srcRect l="3321" t="25412" r="3314" b="14918"/>
          <a:stretch/>
        </p:blipFill>
        <p:spPr bwMode="auto">
          <a:xfrm>
            <a:off x="2972537" y="2307939"/>
            <a:ext cx="926432" cy="592095"/>
          </a:xfrm>
          <a:prstGeom prst="rect">
            <a:avLst/>
          </a:prstGeom>
          <a:noFill/>
          <a:extLst>
            <a:ext uri="{909E8E84-426E-40DD-AFC4-6F175D3DCCD1}">
              <a14:hiddenFill xmlns:a14="http://schemas.microsoft.com/office/drawing/2010/main">
                <a:solidFill>
                  <a:srgbClr val="FFFFFF"/>
                </a:solidFill>
              </a14:hiddenFill>
            </a:ext>
          </a:extLst>
        </p:spPr>
      </p:pic>
      <p:sp>
        <p:nvSpPr>
          <p:cNvPr id="68" name="TextBox 67"/>
          <p:cNvSpPr txBox="1"/>
          <p:nvPr/>
        </p:nvSpPr>
        <p:spPr>
          <a:xfrm>
            <a:off x="3859239" y="2317706"/>
            <a:ext cx="511679" cy="461665"/>
          </a:xfrm>
          <a:prstGeom prst="rect">
            <a:avLst/>
          </a:prstGeom>
          <a:noFill/>
        </p:spPr>
        <p:txBody>
          <a:bodyPr wrap="none" rtlCol="0">
            <a:spAutoFit/>
          </a:bodyPr>
          <a:lstStyle/>
          <a:p>
            <a:r>
              <a:rPr lang="en-IN" sz="2400" dirty="0" smtClean="0">
                <a:latin typeface="Times New Roman" panose="02020603050405020304" pitchFamily="18" charset="0"/>
                <a:cs typeface="Times New Roman" panose="02020603050405020304" pitchFamily="18" charset="0"/>
              </a:rPr>
              <a:t>×6</a:t>
            </a:r>
            <a:endParaRPr lang="en-IN" sz="2400" dirty="0">
              <a:latin typeface="Times New Roman" panose="02020603050405020304" pitchFamily="18" charset="0"/>
              <a:cs typeface="Times New Roman" panose="02020603050405020304" pitchFamily="18" charset="0"/>
            </a:endParaRPr>
          </a:p>
        </p:txBody>
      </p:sp>
      <p:pic>
        <p:nvPicPr>
          <p:cNvPr id="81" name="Picture 6" descr="https://static.cytron.io/image/cache/catalog/products/MD13S/MD13S_1-800x800.jpg"/>
          <p:cNvPicPr>
            <a:picLocks noChangeAspect="1" noChangeArrowheads="1"/>
          </p:cNvPicPr>
          <p:nvPr/>
        </p:nvPicPr>
        <p:blipFill rotWithShape="1">
          <a:blip r:embed="rId7" cstate="hqprint">
            <a:extLst>
              <a:ext uri="{28A0092B-C50C-407E-A947-70E740481C1C}">
                <a14:useLocalDpi xmlns:a14="http://schemas.microsoft.com/office/drawing/2010/main" val="0"/>
              </a:ext>
            </a:extLst>
          </a:blip>
          <a:srcRect l="23196" t="56314" r="22404" b="13057"/>
          <a:stretch/>
        </p:blipFill>
        <p:spPr bwMode="auto">
          <a:xfrm rot="10800000">
            <a:off x="6713304" y="2085411"/>
            <a:ext cx="1083998" cy="610318"/>
          </a:xfrm>
          <a:prstGeom prst="rect">
            <a:avLst/>
          </a:prstGeom>
          <a:noFill/>
          <a:extLst>
            <a:ext uri="{909E8E84-426E-40DD-AFC4-6F175D3DCCD1}">
              <a14:hiddenFill xmlns:a14="http://schemas.microsoft.com/office/drawing/2010/main">
                <a:solidFill>
                  <a:srgbClr val="FFFFFF"/>
                </a:solidFill>
              </a14:hiddenFill>
            </a:ext>
          </a:extLst>
        </p:spPr>
      </p:pic>
      <p:sp>
        <p:nvSpPr>
          <p:cNvPr id="93" name="TextBox 92"/>
          <p:cNvSpPr txBox="1"/>
          <p:nvPr/>
        </p:nvSpPr>
        <p:spPr>
          <a:xfrm>
            <a:off x="6082773" y="2691190"/>
            <a:ext cx="2550891" cy="400110"/>
          </a:xfrm>
          <a:prstGeom prst="rect">
            <a:avLst/>
          </a:prstGeom>
          <a:noFill/>
        </p:spPr>
        <p:txBody>
          <a:bodyPr wrap="none" rtlCol="0">
            <a:spAutoFit/>
          </a:bodyPr>
          <a:lstStyle/>
          <a:p>
            <a:r>
              <a:rPr lang="en-IN" sz="2000" dirty="0" smtClean="0">
                <a:latin typeface="Times New Roman" panose="02020603050405020304" pitchFamily="18" charset="0"/>
                <a:cs typeface="Times New Roman" panose="02020603050405020304" pitchFamily="18" charset="0"/>
              </a:rPr>
              <a:t>DC MOTOR DRIVER</a:t>
            </a:r>
            <a:endParaRPr lang="en-IN" sz="2000" dirty="0">
              <a:latin typeface="Times New Roman" panose="02020603050405020304" pitchFamily="18" charset="0"/>
              <a:cs typeface="Times New Roman" panose="02020603050405020304" pitchFamily="18" charset="0"/>
            </a:endParaRPr>
          </a:p>
        </p:txBody>
      </p:sp>
      <p:pic>
        <p:nvPicPr>
          <p:cNvPr id="84" name="Picture 8" descr="Dc motor colored Royalty Free Vector Image - VectorStock"/>
          <p:cNvPicPr>
            <a:picLocks noChangeAspect="1" noChangeArrowheads="1"/>
          </p:cNvPicPr>
          <p:nvPr/>
        </p:nvPicPr>
        <p:blipFill rotWithShape="1">
          <a:blip r:embed="rId8">
            <a:extLst>
              <a:ext uri="{28A0092B-C50C-407E-A947-70E740481C1C}">
                <a14:useLocalDpi xmlns:a14="http://schemas.microsoft.com/office/drawing/2010/main" val="0"/>
              </a:ext>
            </a:extLst>
          </a:blip>
          <a:srcRect l="38999" t="61052" b="10695"/>
          <a:stretch/>
        </p:blipFill>
        <p:spPr bwMode="auto">
          <a:xfrm rot="10800000">
            <a:off x="9264710" y="1690688"/>
            <a:ext cx="1255032" cy="627018"/>
          </a:xfrm>
          <a:prstGeom prst="rect">
            <a:avLst/>
          </a:prstGeom>
          <a:noFill/>
          <a:extLst>
            <a:ext uri="{909E8E84-426E-40DD-AFC4-6F175D3DCCD1}">
              <a14:hiddenFill xmlns:a14="http://schemas.microsoft.com/office/drawing/2010/main">
                <a:solidFill>
                  <a:srgbClr val="FFFFFF"/>
                </a:solidFill>
              </a14:hiddenFill>
            </a:ext>
          </a:extLst>
        </p:spPr>
      </p:pic>
      <p:pic>
        <p:nvPicPr>
          <p:cNvPr id="95" name="Picture 8" descr="Dc motor colored Royalty Free Vector Image - VectorStock"/>
          <p:cNvPicPr>
            <a:picLocks noChangeAspect="1" noChangeArrowheads="1"/>
          </p:cNvPicPr>
          <p:nvPr/>
        </p:nvPicPr>
        <p:blipFill rotWithShape="1">
          <a:blip r:embed="rId8">
            <a:extLst>
              <a:ext uri="{28A0092B-C50C-407E-A947-70E740481C1C}">
                <a14:useLocalDpi xmlns:a14="http://schemas.microsoft.com/office/drawing/2010/main" val="0"/>
              </a:ext>
            </a:extLst>
          </a:blip>
          <a:srcRect l="38999" t="61052" b="10695"/>
          <a:stretch/>
        </p:blipFill>
        <p:spPr bwMode="auto">
          <a:xfrm rot="10800000">
            <a:off x="9264710" y="3041882"/>
            <a:ext cx="1255032" cy="627018"/>
          </a:xfrm>
          <a:prstGeom prst="rect">
            <a:avLst/>
          </a:prstGeom>
          <a:noFill/>
          <a:extLst>
            <a:ext uri="{909E8E84-426E-40DD-AFC4-6F175D3DCCD1}">
              <a14:hiddenFill xmlns:a14="http://schemas.microsoft.com/office/drawing/2010/main">
                <a:solidFill>
                  <a:srgbClr val="FFFFFF"/>
                </a:solidFill>
              </a14:hiddenFill>
            </a:ext>
          </a:extLst>
        </p:spPr>
      </p:pic>
      <p:cxnSp>
        <p:nvCxnSpPr>
          <p:cNvPr id="96" name="Elbow Connector 95"/>
          <p:cNvCxnSpPr>
            <a:stCxn id="81" idx="1"/>
            <a:endCxn id="84" idx="3"/>
          </p:cNvCxnSpPr>
          <p:nvPr/>
        </p:nvCxnSpPr>
        <p:spPr>
          <a:xfrm flipV="1">
            <a:off x="7797302" y="2004197"/>
            <a:ext cx="1467408" cy="38637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4" name="Elbow Connector 103"/>
          <p:cNvCxnSpPr>
            <a:stCxn id="81" idx="1"/>
            <a:endCxn id="95" idx="3"/>
          </p:cNvCxnSpPr>
          <p:nvPr/>
        </p:nvCxnSpPr>
        <p:spPr>
          <a:xfrm>
            <a:off x="7797302" y="2390570"/>
            <a:ext cx="1467408" cy="96482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07" name="TextBox 106"/>
          <p:cNvSpPr txBox="1"/>
          <p:nvPr/>
        </p:nvSpPr>
        <p:spPr>
          <a:xfrm>
            <a:off x="9001405" y="2190515"/>
            <a:ext cx="1781642" cy="400110"/>
          </a:xfrm>
          <a:prstGeom prst="rect">
            <a:avLst/>
          </a:prstGeom>
          <a:noFill/>
        </p:spPr>
        <p:txBody>
          <a:bodyPr wrap="none" rtlCol="0">
            <a:spAutoFit/>
          </a:bodyPr>
          <a:lstStyle/>
          <a:p>
            <a:r>
              <a:rPr lang="en-IN" sz="2000" dirty="0" smtClean="0">
                <a:latin typeface="Times New Roman" panose="02020603050405020304" pitchFamily="18" charset="0"/>
                <a:cs typeface="Times New Roman" panose="02020603050405020304" pitchFamily="18" charset="0"/>
              </a:rPr>
              <a:t>LEFT MOTOR</a:t>
            </a:r>
            <a:endParaRPr lang="en-IN" sz="2000" dirty="0">
              <a:latin typeface="Times New Roman" panose="02020603050405020304" pitchFamily="18" charset="0"/>
              <a:cs typeface="Times New Roman" panose="02020603050405020304" pitchFamily="18" charset="0"/>
            </a:endParaRPr>
          </a:p>
        </p:txBody>
      </p:sp>
      <p:sp>
        <p:nvSpPr>
          <p:cNvPr id="108" name="TextBox 107"/>
          <p:cNvSpPr txBox="1"/>
          <p:nvPr/>
        </p:nvSpPr>
        <p:spPr>
          <a:xfrm>
            <a:off x="8915644" y="3555446"/>
            <a:ext cx="1953163" cy="400110"/>
          </a:xfrm>
          <a:prstGeom prst="rect">
            <a:avLst/>
          </a:prstGeom>
          <a:noFill/>
        </p:spPr>
        <p:txBody>
          <a:bodyPr wrap="none" rtlCol="0">
            <a:spAutoFit/>
          </a:bodyPr>
          <a:lstStyle/>
          <a:p>
            <a:r>
              <a:rPr lang="en-IN" sz="2000" dirty="0" smtClean="0">
                <a:latin typeface="Times New Roman" panose="02020603050405020304" pitchFamily="18" charset="0"/>
                <a:cs typeface="Times New Roman" panose="02020603050405020304" pitchFamily="18" charset="0"/>
              </a:rPr>
              <a:t>RIGHT MOTOR</a:t>
            </a:r>
            <a:endParaRPr lang="en-IN" sz="2000" dirty="0">
              <a:latin typeface="Times New Roman" panose="02020603050405020304" pitchFamily="18" charset="0"/>
              <a:cs typeface="Times New Roman" panose="02020603050405020304" pitchFamily="18" charset="0"/>
            </a:endParaRPr>
          </a:p>
        </p:txBody>
      </p:sp>
      <p:cxnSp>
        <p:nvCxnSpPr>
          <p:cNvPr id="119" name="Elbow Connector 118"/>
          <p:cNvCxnSpPr>
            <a:stCxn id="1028" idx="2"/>
            <a:endCxn id="35" idx="3"/>
          </p:cNvCxnSpPr>
          <p:nvPr/>
        </p:nvCxnSpPr>
        <p:spPr>
          <a:xfrm rot="16200000" flipH="1">
            <a:off x="3513451" y="2822335"/>
            <a:ext cx="574660" cy="73005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7" name="Straight Arrow Connector 156"/>
          <p:cNvCxnSpPr>
            <a:stCxn id="1032" idx="1"/>
            <a:endCxn id="1038" idx="3"/>
          </p:cNvCxnSpPr>
          <p:nvPr/>
        </p:nvCxnSpPr>
        <p:spPr>
          <a:xfrm flipH="1" flipV="1">
            <a:off x="3435752" y="5108997"/>
            <a:ext cx="1616417" cy="31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264289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800" dirty="0" smtClean="0">
                <a:solidFill>
                  <a:srgbClr val="000000"/>
                </a:solidFill>
                <a:latin typeface="Times New Roman" panose="02020603050405020304" pitchFamily="18" charset="0"/>
                <a:cs typeface="Times New Roman" panose="02020603050405020304" pitchFamily="18" charset="0"/>
              </a:rPr>
              <a:t>SMART WHEELCHAIR</a:t>
            </a:r>
            <a:endParaRPr lang="en-IN" dirty="0"/>
          </a:p>
        </p:txBody>
      </p:sp>
      <p:sp>
        <p:nvSpPr>
          <p:cNvPr id="3" name="Content Placeholder 2"/>
          <p:cNvSpPr>
            <a:spLocks noGrp="1"/>
          </p:cNvSpPr>
          <p:nvPr>
            <p:ph idx="1"/>
          </p:nvPr>
        </p:nvSpPr>
        <p:spPr>
          <a:xfrm>
            <a:off x="838200" y="1690688"/>
            <a:ext cx="10515600" cy="4665661"/>
          </a:xfrm>
        </p:spPr>
        <p:txBody>
          <a:bodyPr>
            <a:noAutofit/>
          </a:bodyPr>
          <a:lstStyle/>
          <a:p>
            <a:pPr marL="0" indent="0" algn="just">
              <a:lnSpc>
                <a:spcPct val="100000"/>
              </a:lnSpc>
              <a:buNone/>
            </a:pPr>
            <a:r>
              <a:rPr lang="en-IN" sz="2400" dirty="0" smtClean="0">
                <a:latin typeface="Times New Roman" panose="02020603050405020304" pitchFamily="18" charset="0"/>
                <a:cs typeface="Times New Roman" panose="02020603050405020304" pitchFamily="18" charset="0"/>
              </a:rPr>
              <a:t>The whole project is divided into 3 parts</a:t>
            </a:r>
          </a:p>
          <a:p>
            <a:pPr algn="just">
              <a:lnSpc>
                <a:spcPct val="100000"/>
              </a:lnSpc>
              <a:buFont typeface="Wingdings" panose="05000000000000000000" pitchFamily="2" charset="2"/>
              <a:buChar char="v"/>
            </a:pPr>
            <a:r>
              <a:rPr lang="en-IN" sz="2400" dirty="0" smtClean="0">
                <a:latin typeface="Times New Roman" panose="02020603050405020304" pitchFamily="18" charset="0"/>
                <a:cs typeface="Times New Roman" panose="02020603050405020304" pitchFamily="18" charset="0"/>
              </a:rPr>
              <a:t>Eye tracking module using Raspberry Pi 4</a:t>
            </a:r>
          </a:p>
          <a:p>
            <a:pPr algn="just">
              <a:lnSpc>
                <a:spcPct val="100000"/>
              </a:lnSpc>
              <a:buFont typeface="Wingdings" panose="05000000000000000000" pitchFamily="2" charset="2"/>
              <a:buChar char="v"/>
            </a:pPr>
            <a:r>
              <a:rPr lang="en-IN" sz="2400" dirty="0" smtClean="0">
                <a:latin typeface="Times New Roman" panose="02020603050405020304" pitchFamily="18" charset="0"/>
                <a:cs typeface="Times New Roman" panose="02020603050405020304" pitchFamily="18" charset="0"/>
              </a:rPr>
              <a:t>Home automation system using Node MCU and Bluetooth Module</a:t>
            </a:r>
          </a:p>
          <a:p>
            <a:pPr algn="just">
              <a:lnSpc>
                <a:spcPct val="100000"/>
              </a:lnSpc>
              <a:buFont typeface="Wingdings" panose="05000000000000000000" pitchFamily="2" charset="2"/>
              <a:buChar char="v"/>
            </a:pPr>
            <a:r>
              <a:rPr lang="en-IN" sz="2400" dirty="0" smtClean="0">
                <a:latin typeface="Times New Roman" panose="02020603050405020304" pitchFamily="18" charset="0"/>
                <a:cs typeface="Times New Roman" panose="02020603050405020304" pitchFamily="18" charset="0"/>
              </a:rPr>
              <a:t>Wheel Chair</a:t>
            </a:r>
          </a:p>
          <a:p>
            <a:pPr algn="just">
              <a:lnSpc>
                <a:spcPct val="100000"/>
              </a:lnSpc>
              <a:buFont typeface="Wingdings" panose="05000000000000000000" pitchFamily="2" charset="2"/>
              <a:buChar char="v"/>
            </a:pPr>
            <a:endParaRPr lang="en-IN" sz="2400" dirty="0">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12"/>
          </p:nvPr>
        </p:nvSpPr>
        <p:spPr/>
        <p:txBody>
          <a:bodyPr/>
          <a:lstStyle/>
          <a:p>
            <a:fld id="{3A98EE3D-8CD1-4C3F-BD1C-C98C9596463C}" type="slidenum">
              <a:rPr lang="en-US" smtClean="0"/>
              <a:t>8</a:t>
            </a:fld>
            <a:endParaRPr lang="en-US" dirty="0"/>
          </a:p>
        </p:txBody>
      </p:sp>
    </p:spTree>
    <p:extLst>
      <p:ext uri="{BB962C8B-B14F-4D97-AF65-F5344CB8AC3E}">
        <p14:creationId xmlns:p14="http://schemas.microsoft.com/office/powerpoint/2010/main" val="37897936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800" dirty="0" smtClean="0">
                <a:solidFill>
                  <a:srgbClr val="000000"/>
                </a:solidFill>
                <a:latin typeface="Times New Roman" panose="02020603050405020304" pitchFamily="18" charset="0"/>
                <a:cs typeface="Times New Roman" panose="02020603050405020304" pitchFamily="18" charset="0"/>
              </a:rPr>
              <a:t>SMART WHEELCHAIR</a:t>
            </a:r>
            <a:endParaRPr lang="en-IN" dirty="0"/>
          </a:p>
        </p:txBody>
      </p:sp>
      <p:sp>
        <p:nvSpPr>
          <p:cNvPr id="3" name="Content Placeholder 2"/>
          <p:cNvSpPr>
            <a:spLocks noGrp="1"/>
          </p:cNvSpPr>
          <p:nvPr>
            <p:ph idx="1"/>
          </p:nvPr>
        </p:nvSpPr>
        <p:spPr>
          <a:xfrm>
            <a:off x="838200" y="1690688"/>
            <a:ext cx="10515600" cy="4665661"/>
          </a:xfrm>
        </p:spPr>
        <p:txBody>
          <a:bodyPr>
            <a:noAutofit/>
          </a:bodyPr>
          <a:lstStyle/>
          <a:p>
            <a:pPr algn="just">
              <a:lnSpc>
                <a:spcPct val="100000"/>
              </a:lnSpc>
              <a:buFont typeface="Wingdings" panose="05000000000000000000" pitchFamily="2" charset="2"/>
              <a:buChar char="v"/>
            </a:pPr>
            <a:r>
              <a:rPr lang="en-IN" sz="2400" dirty="0" smtClean="0">
                <a:latin typeface="Times New Roman" panose="02020603050405020304" pitchFamily="18" charset="0"/>
                <a:cs typeface="Times New Roman" panose="02020603050405020304" pitchFamily="18" charset="0"/>
              </a:rPr>
              <a:t>Eye tracking module using Raspberry Pi 4</a:t>
            </a:r>
            <a:endParaRPr lang="en-IN" sz="2400" dirty="0">
              <a:latin typeface="Times New Roman" panose="02020603050405020304" pitchFamily="18" charset="0"/>
              <a:cs typeface="Times New Roman" panose="02020603050405020304" pitchFamily="18" charset="0"/>
            </a:endParaRPr>
          </a:p>
          <a:p>
            <a:pPr lvl="1" algn="just">
              <a:lnSpc>
                <a:spcPct val="100000"/>
              </a:lnSpc>
            </a:pPr>
            <a:r>
              <a:rPr lang="en-IN" dirty="0" smtClean="0">
                <a:latin typeface="Times New Roman" panose="02020603050405020304" pitchFamily="18" charset="0"/>
                <a:cs typeface="Times New Roman" panose="02020603050405020304" pitchFamily="18" charset="0"/>
              </a:rPr>
              <a:t>Camera Module is used to capture eye movements.</a:t>
            </a:r>
          </a:p>
          <a:p>
            <a:pPr lvl="1" algn="just">
              <a:lnSpc>
                <a:spcPct val="100000"/>
              </a:lnSpc>
            </a:pPr>
            <a:r>
              <a:rPr lang="en-IN" dirty="0" smtClean="0">
                <a:latin typeface="Times New Roman" panose="02020603050405020304" pitchFamily="18" charset="0"/>
                <a:cs typeface="Times New Roman" panose="02020603050405020304" pitchFamily="18" charset="0"/>
              </a:rPr>
              <a:t>The eye movement is tracked using the python eye tracking model using Raspberry Pi 4.</a:t>
            </a:r>
          </a:p>
          <a:p>
            <a:pPr lvl="1" algn="just">
              <a:lnSpc>
                <a:spcPct val="100000"/>
              </a:lnSpc>
            </a:pPr>
            <a:r>
              <a:rPr lang="en-IN" dirty="0" smtClean="0">
                <a:latin typeface="Times New Roman" panose="02020603050405020304" pitchFamily="18" charset="0"/>
                <a:cs typeface="Times New Roman" panose="02020603050405020304" pitchFamily="18" charset="0"/>
              </a:rPr>
              <a:t>The position of the pupil is transferred to Node MCU using Bluetooth module. </a:t>
            </a:r>
          </a:p>
        </p:txBody>
      </p:sp>
      <p:sp>
        <p:nvSpPr>
          <p:cNvPr id="5" name="Slide Number Placeholder 4"/>
          <p:cNvSpPr>
            <a:spLocks noGrp="1"/>
          </p:cNvSpPr>
          <p:nvPr>
            <p:ph type="sldNum" sz="quarter" idx="12"/>
          </p:nvPr>
        </p:nvSpPr>
        <p:spPr/>
        <p:txBody>
          <a:bodyPr/>
          <a:lstStyle/>
          <a:p>
            <a:fld id="{3A98EE3D-8CD1-4C3F-BD1C-C98C9596463C}" type="slidenum">
              <a:rPr lang="en-US" smtClean="0"/>
              <a:t>9</a:t>
            </a:fld>
            <a:endParaRPr lang="en-US" dirty="0"/>
          </a:p>
        </p:txBody>
      </p:sp>
    </p:spTree>
    <p:extLst>
      <p:ext uri="{BB962C8B-B14F-4D97-AF65-F5344CB8AC3E}">
        <p14:creationId xmlns:p14="http://schemas.microsoft.com/office/powerpoint/2010/main" val="37424607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981</Words>
  <Application>Microsoft Office PowerPoint</Application>
  <PresentationFormat>Widescreen</PresentationFormat>
  <Paragraphs>112</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Times New Roman</vt:lpstr>
      <vt:lpstr>Wingdings</vt:lpstr>
      <vt:lpstr>Office Theme</vt:lpstr>
      <vt:lpstr>PowerPoint Presentation</vt:lpstr>
      <vt:lpstr>Overview </vt:lpstr>
      <vt:lpstr>INTRODUCTION</vt:lpstr>
      <vt:lpstr>OBJECTIVES</vt:lpstr>
      <vt:lpstr>LITERATURE REVEIW</vt:lpstr>
      <vt:lpstr>LITERATURE REVEIW</vt:lpstr>
      <vt:lpstr>BASIC BLOCK DIAGRAM</vt:lpstr>
      <vt:lpstr>SMART WHEELCHAIR</vt:lpstr>
      <vt:lpstr>SMART WHEELCHAIR</vt:lpstr>
      <vt:lpstr>SMART WHEELCHAIR</vt:lpstr>
      <vt:lpstr>SMART WHEELCHAIR</vt:lpstr>
      <vt:lpstr>WORK DONE</vt:lpstr>
      <vt:lpstr>WORK DONE</vt:lpstr>
      <vt:lpstr>WORK PLAN</vt:lpstr>
      <vt:lpstr>CONCLUSION</vt:lpstr>
      <vt:lpstr>REFERENCE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2021-10-24T17:51:52Z</dcterms:created>
  <dcterms:modified xsi:type="dcterms:W3CDTF">2022-01-10T14:14:45Z</dcterms:modified>
</cp:coreProperties>
</file>

<file path=docProps/thumbnail.jpeg>
</file>